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9322caec0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9322caec0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9322caec0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9322caec0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9322caec0f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9322caec0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9322caec0f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9322caec0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9322caec0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9322caec0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9322caec0f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9322caec0f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9322caec0f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9322caec0f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9322caec0f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9322caec0f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7556" y="0"/>
            <a:ext cx="9191608" cy="5170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