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0" r:id="rId3"/>
    <p:sldId id="263" r:id="rId4"/>
    <p:sldId id="264" r:id="rId5"/>
    <p:sldId id="261" r:id="rId6"/>
    <p:sldId id="265" r:id="rId7"/>
    <p:sldId id="266" r:id="rId8"/>
    <p:sldId id="267" r:id="rId9"/>
    <p:sldId id="269" r:id="rId10"/>
    <p:sldId id="270" r:id="rId11"/>
    <p:sldId id="27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94674"/>
  </p:normalViewPr>
  <p:slideViewPr>
    <p:cSldViewPr snapToGrid="0" snapToObjects="1">
      <p:cViewPr varScale="1">
        <p:scale>
          <a:sx n="166" d="100"/>
          <a:sy n="166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C84D-1A83-5941-A335-DA11D5695CE0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96A0-647B-5A42-A380-B6A8180A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81E18-B6DA-5F4F-A0E5-0A1CE23A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16DF2-3729-AF49-B0DE-49E1B4A9E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4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1A968-F37E-E642-9DDD-F40B9F24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9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83224-4887-9143-9AE8-225F08E9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5CB60F-7C69-6C41-B758-DD4B45A9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513FE-B72C-D54C-BC46-EDCD60B9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F64AA-0EC3-4247-97D9-F5A41580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F6F12-B6E5-D64F-AC2A-7E4A67BB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9EEB4-18E2-9745-9F9D-CCF7BF8D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8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E4F580-B281-8B4C-9221-3F15C29A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9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3A3CB-E78A-9541-B8D8-751BF7DB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DDFA7-D1EA-534D-A6FE-06E3B693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4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2019-05-03T11:32:29Z</dcterms:created>
  <dcterms:modified xsi:type="dcterms:W3CDTF">2022-04-21T14:05:20Z</dcterms:modified>
</cp:coreProperties>
</file>