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63" r:id="rId4"/>
    <p:sldId id="264" r:id="rId5"/>
    <p:sldId id="261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/>
    <p:restoredTop sz="94674"/>
  </p:normalViewPr>
  <p:slideViewPr>
    <p:cSldViewPr snapToGrid="0" snapToObjects="1">
      <p:cViewPr varScale="1">
        <p:scale>
          <a:sx n="166" d="100"/>
          <a:sy n="166" d="100"/>
        </p:scale>
        <p:origin x="2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7C84D-1A83-5941-A335-DA11D5695CE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EA4C4-9AA4-424A-9061-77CAA5B52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8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778E1D-FA5D-D64C-97D4-E0AE9005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1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2055E-45B3-4646-AB84-0DAC234B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45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A94ED-89FD-0A45-A433-D7C70FC7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2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52246-6EBD-1749-B1D3-C20757BC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29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B4A82B-4A2E-B44D-AA22-2BAB7F624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88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2019-05-03T11:32:29Z</dcterms:created>
  <dcterms:modified xsi:type="dcterms:W3CDTF">2022-01-18T12:45:54Z</dcterms:modified>
</cp:coreProperties>
</file>