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fd46286a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fd46286a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d46286a5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fd46286a5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fd46286a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fd46286a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fd46286a5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fd46286a5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fd46286a5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fd46286a5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d46286a5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d46286a5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d46286a5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d46286a5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