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79A66-89F4-ECAD-332C-3E5D7BD4D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007B9-D2F3-577A-E445-6B174F1B6B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F67BC-F0CB-3486-2E11-F5EFD5EE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CD879-855E-FEDB-0FE8-29310A8C5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4467A-D651-4025-E578-2FD41E41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9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1308C-17C3-90EA-9458-F1369DBF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63C2-5489-EAB4-208F-FB4D3E73C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C31BA-C01D-032F-7023-B0671218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27FDB-7835-67FC-2666-27CE28790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92B53-E6B0-78B1-EF3B-71EB6ADC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3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C490-6A28-54B3-8E85-5A5718C8C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FF93A-28FC-A1F4-928B-4F4C68A5D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DD5E1-6881-1ED8-B697-15EAFFBF5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2F3A6-BDC1-4A15-3B63-87C117B5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3E4BF-EC16-167F-42E4-A0B1DC63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96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E189A-690D-A4BF-BA1A-80E35DD0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238B-6BBF-CD7D-C291-FC917793C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8DE7A-E1CA-11E9-D1AE-B5A900910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B59BB-E1DF-E9BC-00B8-87095940C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9F78F-DD83-47D4-F035-A689DEFE0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4E0C3-5FD2-9475-8038-A2015269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AD4E2-84EE-32CD-273B-5DE951A8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B73B0-7240-0D09-EDE6-336492BF1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5E676-5166-08E0-97A3-F4C9A6961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B689F1-0216-0002-8325-D3CB562D9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FC1FF-FADC-F6ED-1CFC-28F0FEC76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8A8E9B-0C80-282D-9998-A37978F94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6FCC9-8035-2FE2-508B-9F0248ED3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062E1B-0C5A-E568-D574-F01B4CC70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02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ADCCF-B175-6E58-8793-EB570D7F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1B5D0-2E4F-72A7-0164-AFEFDADE3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5A0F5-F3B0-F6FB-CB4A-A56E14856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4B823-3D2D-BA34-9B31-F4668A6F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5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C3D04-46AF-90DE-F707-3F57EA6E2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10776-74D0-479E-5922-B45F4921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7F489-2D1F-DE00-15DC-74BAC58AB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2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D1C9A-1E65-1606-75AF-CE4ABEAB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04088-F268-3B21-7F8F-A29E88BDA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DF381-2D76-D092-CB68-BFFAF699F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3D99E-535E-5C28-1385-1C914C911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44E809-31FA-D884-8DE0-EEA2EE8D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A8DE3-28D3-D925-7BBA-7C8DE6F8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5CFF-CE35-9F0C-2D7B-3FD059437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FB954C-57D5-12BA-06EB-B453A249C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0279A-C54F-B523-CA4D-550F92443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E429DF-A057-7930-8637-3E96732FF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BA6F1-E623-17E0-063A-3016B53F9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9C50C-532F-C9D2-D796-B3BDC08E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1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2F9EC-3312-A77F-2FB6-3B0C30F7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82E25-DC34-70F6-9752-96CD32153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2B66E-3247-2A83-96E5-9A1669975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7BB52-75CA-D770-EB77-69598B97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B645A-FDE9-BF25-F6FB-6AE94B9B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5F74F1-F7FC-C9AF-5E4B-06501E9C3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7AA6C-3566-D91F-3B8C-2144A4951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FAD15-EE2A-673B-CD30-F7EA18A0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F6177-E912-6F86-1BF7-F82E02F2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F4F0-7F95-97F3-F172-87EF7884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3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590C04-BFA9-21F9-19A2-6C6421753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5E84B-3DE3-E4AA-7896-CAA4D5C7F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4FED8-3CAD-9CC6-C5A9-CA9045D934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859AC-D224-7544-B824-5FE3B42CD05D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03DDF-0038-7CEF-BC3E-C851EF7EB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62E19-844B-0459-5604-130FB3CF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89ABBA-4248-1C42-AFF5-8041F088D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5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98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1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23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637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53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Etheridge</dc:creator>
  <cp:lastModifiedBy>Dan Etheridge</cp:lastModifiedBy>
  <cp:revision>3</cp:revision>
  <dcterms:created xsi:type="dcterms:W3CDTF">2026-08-10T15:16:29Z</dcterms:created>
  <dcterms:modified xsi:type="dcterms:W3CDTF">2026-08-11T15:24:42Z</dcterms:modified>
</cp:coreProperties>
</file>