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6858000" cx="12192000"/>
  <p:notesSz cx="6858000" cy="9144000"/>
  <p:embeddedFontLst>
    <p:embeddedFont>
      <p:font typeface="Helvetica Neue"/>
      <p:regular r:id="rId25"/>
      <p:bold r:id="rId26"/>
      <p:italic r:id="rId27"/>
      <p:boldItalic r:id="rId28"/>
    </p:embeddedFont>
    <p:embeddedFont>
      <p:font typeface="Helvetica Neue Light"/>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3" roundtripDataSignature="AMtx7mhxzddDyUlNM1Wu7dtX26H6O9a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HelveticaNeue-bold.fntdata"/><Relationship Id="rId25" Type="http://schemas.openxmlformats.org/officeDocument/2006/relationships/font" Target="fonts/HelveticaNeue-regular.fntdata"/><Relationship Id="rId28" Type="http://schemas.openxmlformats.org/officeDocument/2006/relationships/font" Target="fonts/HelveticaNeue-boldItalic.fntdata"/><Relationship Id="rId27" Type="http://schemas.openxmlformats.org/officeDocument/2006/relationships/font" Target="fonts/HelveticaNeue-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HelveticaNeueLight-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HelveticaNeueLight-italic.fntdata"/><Relationship Id="rId30" Type="http://schemas.openxmlformats.org/officeDocument/2006/relationships/font" Target="fonts/HelveticaNeueLight-bold.fntdata"/><Relationship Id="rId11" Type="http://schemas.openxmlformats.org/officeDocument/2006/relationships/slide" Target="slides/slide7.xml"/><Relationship Id="rId33" Type="http://customschemas.google.com/relationships/presentationmetadata" Target="metadata"/><Relationship Id="rId10" Type="http://schemas.openxmlformats.org/officeDocument/2006/relationships/slide" Target="slides/slide6.xml"/><Relationship Id="rId32" Type="http://schemas.openxmlformats.org/officeDocument/2006/relationships/font" Target="fonts/HelveticaNeueLight-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tearfund.org/speakerscorner"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tearfund.org/speakerscorner"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meo.com/589750106" TargetMode="External"/><Relationship Id="rId3" Type="http://schemas.openxmlformats.org/officeDocument/2006/relationships/hyperlink" Target="https://www.youtube.com/watch?v=m5NIC35OKPk" TargetMode="External"/><Relationship Id="rId4" Type="http://schemas.openxmlformats.org/officeDocument/2006/relationships/hyperlink" Target="https://www.youtube.com/watch?v=xCM4PSayzr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earfund.org/stories/2019/08/gravity"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tearfund.org/speakerscorner"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tearfund.org/speakerscorner"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earfund.org/campaigns/christianity-and-climate-change-film-serie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114eecf273f_0_2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Slideshow for you to use ‘pick and mix’ style, taking the slides you want to use, and editing them as you see fit. </a:t>
            </a:r>
            <a:endParaRPr/>
          </a:p>
        </p:txBody>
      </p:sp>
      <p:sp>
        <p:nvSpPr>
          <p:cNvPr id="95" name="Google Shape;95;g114eecf273f_0_2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1adf42492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g11adf424926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highlight>
                  <a:srgbClr val="FFFFFF"/>
                </a:highlight>
              </a:rPr>
              <a:t>In 2020 </a:t>
            </a:r>
            <a:r>
              <a:rPr i="1" lang="en-US">
                <a:solidFill>
                  <a:schemeClr val="dk1"/>
                </a:solidFill>
                <a:highlight>
                  <a:srgbClr val="FFFFFF"/>
                </a:highlight>
              </a:rPr>
              <a:t>We Are Tearfund</a:t>
            </a:r>
            <a:r>
              <a:rPr lang="en-US">
                <a:solidFill>
                  <a:schemeClr val="dk1"/>
                </a:solidFill>
                <a:highlight>
                  <a:srgbClr val="FFFFFF"/>
                </a:highlight>
              </a:rPr>
              <a:t> and </a:t>
            </a:r>
            <a:r>
              <a:rPr i="1" lang="en-US">
                <a:solidFill>
                  <a:schemeClr val="dk1"/>
                </a:solidFill>
                <a:highlight>
                  <a:srgbClr val="FFFFFF"/>
                </a:highlight>
              </a:rPr>
              <a:t>Youthscape</a:t>
            </a:r>
            <a:r>
              <a:rPr lang="en-US">
                <a:solidFill>
                  <a:schemeClr val="dk1"/>
                </a:solidFill>
                <a:highlight>
                  <a:srgbClr val="FFFFFF"/>
                </a:highlight>
              </a:rPr>
              <a:t> surveyed young Christians from the UK, asking 14-19 year olds about their thoughts on the climate, the church and their faith.</a:t>
            </a:r>
            <a:endParaRPr>
              <a:solidFill>
                <a:schemeClr val="dk1"/>
              </a:solidFill>
              <a:highlight>
                <a:srgbClr val="FFFFFF"/>
              </a:highlight>
            </a:endParaRPr>
          </a:p>
          <a:p>
            <a:pPr indent="0" lvl="0" marL="0" rtl="0" algn="l">
              <a:lnSpc>
                <a:spcPct val="100000"/>
              </a:lnSpc>
              <a:spcBef>
                <a:spcPts val="0"/>
              </a:spcBef>
              <a:spcAft>
                <a:spcPts val="0"/>
              </a:spcAft>
              <a:buSzPts val="1100"/>
              <a:buNone/>
            </a:pPr>
            <a:r>
              <a:t/>
            </a:r>
            <a:endParaRPr>
              <a:solidFill>
                <a:schemeClr val="dk1"/>
              </a:solidFill>
              <a:highlight>
                <a:srgbClr val="FFFFFF"/>
              </a:highlight>
            </a:endParaRPr>
          </a:p>
          <a:p>
            <a:pPr indent="0" lvl="0" marL="0" rtl="0" algn="l">
              <a:lnSpc>
                <a:spcPct val="100000"/>
              </a:lnSpc>
              <a:spcBef>
                <a:spcPts val="0"/>
              </a:spcBef>
              <a:spcAft>
                <a:spcPts val="0"/>
              </a:spcAft>
              <a:buSzPts val="1100"/>
              <a:buNone/>
            </a:pPr>
            <a:r>
              <a:rPr lang="en-US">
                <a:solidFill>
                  <a:schemeClr val="dk1"/>
                </a:solidFill>
                <a:highlight>
                  <a:srgbClr val="FFFFFF"/>
                </a:highlight>
              </a:rPr>
              <a:t>Quote from the research: </a:t>
            </a:r>
            <a:endParaRPr>
              <a:solidFill>
                <a:schemeClr val="dk1"/>
              </a:solidFill>
              <a:highlight>
                <a:srgbClr val="FFFFFF"/>
              </a:highlight>
            </a:endParaRPr>
          </a:p>
          <a:p>
            <a:pPr indent="0" lvl="0" marL="0" rtl="0" algn="l">
              <a:lnSpc>
                <a:spcPct val="100000"/>
              </a:lnSpc>
              <a:spcBef>
                <a:spcPts val="0"/>
              </a:spcBef>
              <a:spcAft>
                <a:spcPts val="0"/>
              </a:spcAft>
              <a:buSzPts val="1100"/>
              <a:buNone/>
            </a:pPr>
            <a:r>
              <a:t/>
            </a:r>
            <a:endParaRPr>
              <a:solidFill>
                <a:schemeClr val="dk1"/>
              </a:solidFill>
              <a:highlight>
                <a:srgbClr val="FFFFFF"/>
              </a:highlight>
            </a:endParaRPr>
          </a:p>
          <a:p>
            <a:pPr indent="0" lvl="0" marL="0" rtl="0" algn="l">
              <a:lnSpc>
                <a:spcPct val="100000"/>
              </a:lnSpc>
              <a:spcBef>
                <a:spcPts val="0"/>
              </a:spcBef>
              <a:spcAft>
                <a:spcPts val="0"/>
              </a:spcAft>
              <a:buSzPts val="1100"/>
              <a:buNone/>
            </a:pPr>
            <a:r>
              <a:rPr lang="en-US">
                <a:solidFill>
                  <a:schemeClr val="dk1"/>
                </a:solidFill>
                <a:highlight>
                  <a:srgbClr val="FFFFFF"/>
                </a:highlight>
              </a:rPr>
              <a:t>“When the world looks back at the church in two hundred years’ time, will they think the church helped to stop climate change or were part of the problem? will they view the church as a positive part of society which is a catalyst of change, or negative and outdated?”</a:t>
            </a:r>
            <a:endParaRPr>
              <a:solidFill>
                <a:schemeClr val="dk1"/>
              </a:solidFill>
              <a:highlight>
                <a:srgbClr val="FFFFFF"/>
              </a:highlight>
            </a:endParaRPr>
          </a:p>
          <a:p>
            <a:pPr indent="0" lvl="0" marL="0" rtl="0" algn="l">
              <a:lnSpc>
                <a:spcPct val="100000"/>
              </a:lnSpc>
              <a:spcBef>
                <a:spcPts val="0"/>
              </a:spcBef>
              <a:spcAft>
                <a:spcPts val="0"/>
              </a:spcAft>
              <a:buSzPts val="1100"/>
              <a:buNone/>
            </a:pPr>
            <a:r>
              <a:t/>
            </a:r>
            <a:endParaRPr>
              <a:solidFill>
                <a:schemeClr val="dk1"/>
              </a:solidFill>
              <a:highlight>
                <a:srgbClr val="FFFFFF"/>
              </a:highlight>
            </a:endParaRPr>
          </a:p>
          <a:p>
            <a:pPr indent="0" lvl="0" marL="0" rtl="0" algn="l">
              <a:lnSpc>
                <a:spcPct val="100000"/>
              </a:lnSpc>
              <a:spcBef>
                <a:spcPts val="0"/>
              </a:spcBef>
              <a:spcAft>
                <a:spcPts val="0"/>
              </a:spcAft>
              <a:buSzPts val="1100"/>
              <a:buNone/>
            </a:pPr>
            <a:r>
              <a:rPr lang="en-US">
                <a:solidFill>
                  <a:schemeClr val="dk1"/>
                </a:solidFill>
                <a:highlight>
                  <a:srgbClr val="FFFFFF"/>
                </a:highlight>
              </a:rPr>
              <a:t>Links to the research and ‘Moved by Faith’ launch video can be found at </a:t>
            </a:r>
            <a:r>
              <a:rPr lang="en-US" u="sng">
                <a:solidFill>
                  <a:schemeClr val="hlink"/>
                </a:solidFill>
                <a:highlight>
                  <a:srgbClr val="FFFFFF"/>
                </a:highlight>
                <a:hlinkClick r:id="rId2"/>
              </a:rPr>
              <a:t>www.tearfund.org/speakerscorner</a:t>
            </a:r>
            <a:r>
              <a:rPr lang="en-US">
                <a:solidFill>
                  <a:schemeClr val="dk1"/>
                </a:solidFill>
                <a:highlight>
                  <a:srgbClr val="FFFFFF"/>
                </a:highlight>
              </a:rPr>
              <a:t> </a:t>
            </a:r>
            <a:endParaRPr>
              <a:solidFill>
                <a:schemeClr val="dk1"/>
              </a:solidFill>
              <a:highlight>
                <a:srgbClr val="FFFFFF"/>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1adf424926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g11adf424926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highlight>
                  <a:schemeClr val="lt1"/>
                </a:highlight>
              </a:rPr>
              <a:t>The topline results:</a:t>
            </a:r>
            <a:endParaRPr>
              <a:highlight>
                <a:schemeClr val="lt1"/>
              </a:highlight>
            </a:endParaRPr>
          </a:p>
          <a:p>
            <a:pPr indent="0" lvl="0" marL="0" rtl="0" algn="l">
              <a:lnSpc>
                <a:spcPct val="100000"/>
              </a:lnSpc>
              <a:spcBef>
                <a:spcPts val="0"/>
              </a:spcBef>
              <a:spcAft>
                <a:spcPts val="0"/>
              </a:spcAft>
              <a:buSzPts val="1100"/>
              <a:buNone/>
            </a:pPr>
            <a:r>
              <a:t/>
            </a:r>
            <a:endParaRPr>
              <a:highlight>
                <a:schemeClr val="lt1"/>
              </a:highlight>
            </a:endParaRPr>
          </a:p>
          <a:p>
            <a:pPr indent="-298450" lvl="0" marL="457200" rtl="0" algn="l">
              <a:lnSpc>
                <a:spcPct val="100000"/>
              </a:lnSpc>
              <a:spcBef>
                <a:spcPts val="0"/>
              </a:spcBef>
              <a:spcAft>
                <a:spcPts val="0"/>
              </a:spcAft>
              <a:buSzPts val="1100"/>
              <a:buChar char="-"/>
            </a:pPr>
            <a:r>
              <a:rPr lang="en-US">
                <a:highlight>
                  <a:schemeClr val="lt1"/>
                </a:highlight>
              </a:rPr>
              <a:t>9/10 Christian teenagers surveyed are concerned about climate change.</a:t>
            </a:r>
            <a:endParaRPr>
              <a:highlight>
                <a:schemeClr val="lt1"/>
              </a:highlight>
            </a:endParaRPr>
          </a:p>
          <a:p>
            <a:pPr indent="-298450" lvl="0" marL="457200" rtl="0" algn="l">
              <a:lnSpc>
                <a:spcPct val="100000"/>
              </a:lnSpc>
              <a:spcBef>
                <a:spcPts val="0"/>
              </a:spcBef>
              <a:spcAft>
                <a:spcPts val="0"/>
              </a:spcAft>
              <a:buSzPts val="1100"/>
              <a:buChar char="-"/>
            </a:pPr>
            <a:r>
              <a:rPr lang="en-US">
                <a:highlight>
                  <a:schemeClr val="lt1"/>
                </a:highlight>
              </a:rPr>
              <a:t>1/10 Christian teenagers think their church is doing enough.</a:t>
            </a:r>
            <a:endParaRPr>
              <a:highlight>
                <a:schemeClr val="lt1"/>
              </a:highlight>
            </a:endParaRPr>
          </a:p>
          <a:p>
            <a:pPr indent="-298450" lvl="0" marL="457200" rtl="0" algn="l">
              <a:lnSpc>
                <a:spcPct val="100000"/>
              </a:lnSpc>
              <a:spcBef>
                <a:spcPts val="0"/>
              </a:spcBef>
              <a:spcAft>
                <a:spcPts val="0"/>
              </a:spcAft>
              <a:buSzPts val="1100"/>
              <a:buChar char="-"/>
            </a:pPr>
            <a:r>
              <a:rPr lang="en-US">
                <a:highlight>
                  <a:schemeClr val="lt1"/>
                </a:highlight>
              </a:rPr>
              <a:t>8/10 Christian teenagers think Christians should respond to climate.</a:t>
            </a:r>
            <a:endParaRPr>
              <a:highlight>
                <a:schemeClr val="lt1"/>
              </a:highlight>
            </a:endParaRPr>
          </a:p>
          <a:p>
            <a:pPr indent="0" lvl="0" marL="0" rtl="0" algn="l">
              <a:lnSpc>
                <a:spcPct val="100000"/>
              </a:lnSpc>
              <a:spcBef>
                <a:spcPts val="0"/>
              </a:spcBef>
              <a:spcAft>
                <a:spcPts val="0"/>
              </a:spcAft>
              <a:buSzPts val="1100"/>
              <a:buNone/>
            </a:pPr>
            <a:r>
              <a:t/>
            </a:r>
            <a:endParaRPr>
              <a:highlight>
                <a:schemeClr val="lt1"/>
              </a:highlight>
            </a:endParaRPr>
          </a:p>
          <a:p>
            <a:pPr indent="0" lvl="0" marL="0" rtl="0" algn="l">
              <a:lnSpc>
                <a:spcPct val="100000"/>
              </a:lnSpc>
              <a:spcBef>
                <a:spcPts val="0"/>
              </a:spcBef>
              <a:spcAft>
                <a:spcPts val="0"/>
              </a:spcAft>
              <a:buSzPts val="1100"/>
              <a:buNone/>
            </a:pPr>
            <a:r>
              <a:rPr lang="en-US">
                <a:solidFill>
                  <a:schemeClr val="dk1"/>
                </a:solidFill>
                <a:highlight>
                  <a:srgbClr val="FFFFFF"/>
                </a:highlight>
              </a:rPr>
              <a:t>Links to the research and ‘Moved by Faith’ launch video can be found at </a:t>
            </a:r>
            <a:r>
              <a:rPr lang="en-US" u="sng">
                <a:solidFill>
                  <a:schemeClr val="hlink"/>
                </a:solidFill>
                <a:highlight>
                  <a:srgbClr val="FFFFFF"/>
                </a:highlight>
                <a:hlinkClick r:id="rId2"/>
              </a:rPr>
              <a:t>www.tearfund.org/speakerscorner</a:t>
            </a:r>
            <a:r>
              <a:rPr lang="en-US">
                <a:solidFill>
                  <a:schemeClr val="dk1"/>
                </a:solidFill>
                <a:highlight>
                  <a:srgbClr val="FFFFFF"/>
                </a:highlight>
              </a:rPr>
              <a:t> </a:t>
            </a:r>
            <a:endParaRPr>
              <a:highlight>
                <a:schemeClr val="lt1"/>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1acff79c9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g11acff79c9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(From left to right). Loyara; Burkina Faso, Orbisa; Ethiopia, Stidia; Uganda</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More information about these women:</a:t>
            </a:r>
            <a:endParaRPr/>
          </a:p>
          <a:p>
            <a:pPr indent="-298450" lvl="0" marL="457200" rtl="0" algn="l">
              <a:lnSpc>
                <a:spcPct val="100000"/>
              </a:lnSpc>
              <a:spcBef>
                <a:spcPts val="0"/>
              </a:spcBef>
              <a:spcAft>
                <a:spcPts val="0"/>
              </a:spcAft>
              <a:buSzPts val="1100"/>
              <a:buChar char="-"/>
            </a:pPr>
            <a:r>
              <a:rPr lang="en-US" u="sng">
                <a:solidFill>
                  <a:schemeClr val="hlink"/>
                </a:solidFill>
                <a:hlinkClick r:id="rId2"/>
              </a:rPr>
              <a:t>Loyara</a:t>
            </a:r>
            <a:r>
              <a:rPr lang="en-US"/>
              <a:t> (video and image from 2021)</a:t>
            </a:r>
            <a:endParaRPr/>
          </a:p>
          <a:p>
            <a:pPr indent="-298450" lvl="0" marL="457200" rtl="0" algn="l">
              <a:lnSpc>
                <a:spcPct val="100000"/>
              </a:lnSpc>
              <a:spcBef>
                <a:spcPts val="0"/>
              </a:spcBef>
              <a:spcAft>
                <a:spcPts val="0"/>
              </a:spcAft>
              <a:buSzPts val="1100"/>
              <a:buChar char="-"/>
            </a:pPr>
            <a:r>
              <a:rPr lang="en-US" u="sng">
                <a:solidFill>
                  <a:schemeClr val="hlink"/>
                </a:solidFill>
                <a:hlinkClick r:id="rId3"/>
              </a:rPr>
              <a:t>Orbisa</a:t>
            </a:r>
            <a:r>
              <a:rPr lang="en-US"/>
              <a:t> (video and image from 2020)</a:t>
            </a:r>
            <a:endParaRPr/>
          </a:p>
          <a:p>
            <a:pPr indent="-298450" lvl="0" marL="457200" rtl="0" algn="l">
              <a:lnSpc>
                <a:spcPct val="100000"/>
              </a:lnSpc>
              <a:spcBef>
                <a:spcPts val="0"/>
              </a:spcBef>
              <a:spcAft>
                <a:spcPts val="0"/>
              </a:spcAft>
              <a:buSzPts val="1100"/>
              <a:buChar char="-"/>
            </a:pPr>
            <a:r>
              <a:rPr lang="en-US" u="sng">
                <a:solidFill>
                  <a:schemeClr val="hlink"/>
                </a:solidFill>
                <a:hlinkClick r:id="rId4"/>
              </a:rPr>
              <a:t>Stidia</a:t>
            </a:r>
            <a:r>
              <a:rPr lang="en-US"/>
              <a:t> (video from 2009, image from 2019, </a:t>
            </a:r>
            <a:r>
              <a:rPr lang="en-US">
                <a:solidFill>
                  <a:schemeClr val="dk1"/>
                </a:solidFill>
              </a:rPr>
              <a:t>see next slide for updated info</a:t>
            </a:r>
            <a:r>
              <a:rPr lang="en-US"/>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1acff79c9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g11acff79c9b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a:t>Diocese of Kigezi, Uganda; Water is life. Jesus is everlasting life.</a:t>
            </a:r>
            <a:endParaRPr b="1"/>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783 million people in the world do not have access to clean water. That problem can be seen starkly in south-west Uganda, a land of hills and valleys. Most villages are on top of the hills, whilst the water sources are at the bottom. Traditionally the children collect water, usually the girls; but the journey is fraught with danger.</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US"/>
              <a:t>In this area of Uganda, there is also a lack of knowledge about the dangers of unclean water and bad hygiene practices. People don’t know that not washing your hands before preparing food or after going to the toilet spreads disease. As a result there are high rates of water borne diseases like diarrhoea, particularly amongst children. </a:t>
            </a:r>
            <a:r>
              <a:rPr b="1" lang="en-US"/>
              <a:t>Climate change has also led to unpredictable seasons and events like landslides, floods, and soil erosion. For a well off community these would be difficult challenges, but for the rural poor of Uganda, they are catastrophic.</a:t>
            </a:r>
            <a:endParaRPr b="1"/>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Clr>
                <a:schemeClr val="dk1"/>
              </a:buClr>
              <a:buSzPts val="1100"/>
              <a:buFont typeface="Arial"/>
              <a:buNone/>
            </a:pPr>
            <a:r>
              <a:rPr lang="en-US"/>
              <a:t>The Kigezi Diocese Water and Sanitation Programme (KDWSP) - or Kigezi for short - works with rural communities in the south west of Uganda to change this story. They want to see communities of people being able to collect water close to their homes. They want to see them using that water well, implementing hygiene practices that keep people safe, and adapting to climate change.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b="1" lang="en-US"/>
              <a:t>Kigezi succeeds in this life-transforming mission by working through the local church, uniting the whole community around a common goal. </a:t>
            </a:r>
            <a:r>
              <a:rPr lang="en-US"/>
              <a:t>They teach everyone about the importance of hygiene, and challenge practices that have led to disease and illness. They work with communities to help them identify the resources they have and what they are able to do. Their aim is always to leave communities more united.</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KDWSP provides practical help to enable people to access safe water. Simple harvesting tanks store rainwater that gathers on roofs and gutters. These have the advantage of being constructed close to people’s homes, removing the need to travel to collect safe water.</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In order to bring such tanks to communities, KDWSP provides the materials needed and trains people in constructing tanks. This means that they have not only been empowered to change their own situation but they also have developed skills that impact the rest of the community. As others see the benefits of tanks demand for them grows, creating paid work for the trained group. KDWSP also helps protect existing water springs and installs gravity flow schemes. Gravity flow schemes are spring-fed pipelines that bring water to communal tap stands. Communal tap stands serve several households from a central location where people can collect water. These are used rather than boreholes in Kigezi, where the terrain makes drilling difficult.</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Link to a </a:t>
            </a:r>
            <a:r>
              <a:rPr lang="en-US" u="sng">
                <a:solidFill>
                  <a:schemeClr val="hlink"/>
                </a:solidFill>
                <a:hlinkClick r:id="rId2"/>
              </a:rPr>
              <a:t>blog</a:t>
            </a:r>
            <a:r>
              <a:rPr lang="en-US"/>
              <a:t> about how the gravity flow systems work with Kigezi.</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14eecf273f_0_15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0" name="Google Shape;170;g114eecf273f_0_1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14eecf273f_0_16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7" name="Google Shape;177;g114eecf273f_0_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14eecf273f_0_17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4" name="Google Shape;184;g114eecf273f_0_1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14eecf273f_0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1" name="Google Shape;191;g114eecf273f_0_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1acff79c9b_0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Let’s Change the Climate - spoken word from Fiona Stewart</a:t>
            </a:r>
            <a:r>
              <a:rPr lang="en-US">
                <a:solidFill>
                  <a:schemeClr val="dk1"/>
                </a:solidFill>
                <a:highlight>
                  <a:schemeClr val="lt1"/>
                </a:highlight>
              </a:rPr>
              <a:t> video which can also be found at </a:t>
            </a:r>
            <a:r>
              <a:rPr lang="en-US" u="sng">
                <a:solidFill>
                  <a:schemeClr val="hlink"/>
                </a:solidFill>
                <a:highlight>
                  <a:schemeClr val="lt1"/>
                </a:highlight>
                <a:hlinkClick r:id="rId2"/>
              </a:rPr>
              <a:t>www.tearfund.org/speakerscorner</a:t>
            </a:r>
            <a:r>
              <a:rPr lang="en-US">
                <a:solidFill>
                  <a:schemeClr val="dk1"/>
                </a:solidFill>
                <a:highlight>
                  <a:schemeClr val="lt1"/>
                </a:highlight>
              </a:rPr>
              <a:t> </a:t>
            </a:r>
            <a:endParaRPr/>
          </a:p>
        </p:txBody>
      </p:sp>
      <p:sp>
        <p:nvSpPr>
          <p:cNvPr id="197" name="Google Shape;197;g11acff79c9b_0_1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171d2c982b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Just £16 a month, over a year, has the ability to help restore an entire community that has been devastated by the climate crisis.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202" name="Google Shape;202;g1171d2c982b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1" name="Google Shape;10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171d2c982b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Just £16 a month, over a year, has the ability to help restore an entire community that has been devastated by the climate crisis.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207" name="Google Shape;207;g1171d2c982b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1acff79c9b_0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g11acff79c9b_0_4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Space for you to add in ‘scene setting’ stories from the news, statistics which have resonated with you, or something maybe from the local area of the church.</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Inspiration in our </a:t>
            </a:r>
            <a:r>
              <a:rPr lang="en-US" u="sng">
                <a:solidFill>
                  <a:schemeClr val="hlink"/>
                </a:solidFill>
                <a:hlinkClick r:id="rId2"/>
              </a:rPr>
              <a:t>climate factsheet.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14108eec4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g114108eec4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 quote from Katharine Hayhoe, Christian climate scientist who completed a 9-part film series with Tearfund; </a:t>
            </a:r>
            <a:r>
              <a:rPr lang="en-US" u="sng">
                <a:solidFill>
                  <a:schemeClr val="hlink"/>
                </a:solidFill>
                <a:hlinkClick r:id="rId2"/>
              </a:rPr>
              <a:t>Christianity and Climate Change</a:t>
            </a:r>
            <a:r>
              <a:rPr lang="en-US"/>
              <a:t>, in 2021.</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1acff79c9b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g11acff79c9b_0_1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25293ace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g125293acec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1acff79c9b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g11acff79c9b_0_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1acff79c9b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g11acff79c9b_0_2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1" name="Google Shape;14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2" name="Shape 62"/>
        <p:cNvGrpSpPr/>
        <p:nvPr/>
      </p:nvGrpSpPr>
      <p:grpSpPr>
        <a:xfrm>
          <a:off x="0" y="0"/>
          <a:ext cx="0" cy="0"/>
          <a:chOff x="0" y="0"/>
          <a:chExt cx="0" cy="0"/>
        </a:xfrm>
      </p:grpSpPr>
      <p:sp>
        <p:nvSpPr>
          <p:cNvPr id="63" name="Google Shape;63;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7" name="Shape 67"/>
        <p:cNvGrpSpPr/>
        <p:nvPr/>
      </p:nvGrpSpPr>
      <p:grpSpPr>
        <a:xfrm>
          <a:off x="0" y="0"/>
          <a:ext cx="0" cy="0"/>
          <a:chOff x="0" y="0"/>
          <a:chExt cx="0" cy="0"/>
        </a:xfrm>
      </p:grpSpPr>
      <p:sp>
        <p:nvSpPr>
          <p:cNvPr id="68" name="Google Shape;68;p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0" name="Google Shape;70;p1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1" name="Google Shape;71;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4" name="Shape 74"/>
        <p:cNvGrpSpPr/>
        <p:nvPr/>
      </p:nvGrpSpPr>
      <p:grpSpPr>
        <a:xfrm>
          <a:off x="0" y="0"/>
          <a:ext cx="0" cy="0"/>
          <a:chOff x="0" y="0"/>
          <a:chExt cx="0" cy="0"/>
        </a:xfrm>
      </p:grpSpPr>
      <p:sp>
        <p:nvSpPr>
          <p:cNvPr id="75" name="Google Shape;75;p1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6"/>
          <p:cNvSpPr/>
          <p:nvPr>
            <p:ph idx="2" type="pic"/>
          </p:nvPr>
        </p:nvSpPr>
        <p:spPr>
          <a:xfrm>
            <a:off x="5183188" y="987425"/>
            <a:ext cx="6172200" cy="4873625"/>
          </a:xfrm>
          <a:prstGeom prst="rect">
            <a:avLst/>
          </a:prstGeom>
          <a:noFill/>
          <a:ln>
            <a:noFill/>
          </a:ln>
        </p:spPr>
      </p:sp>
      <p:sp>
        <p:nvSpPr>
          <p:cNvPr id="77" name="Google Shape;77;p1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8" name="Google Shape;78;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1" name="Shape 81"/>
        <p:cNvGrpSpPr/>
        <p:nvPr/>
      </p:nvGrpSpPr>
      <p:grpSpPr>
        <a:xfrm>
          <a:off x="0" y="0"/>
          <a:ext cx="0" cy="0"/>
          <a:chOff x="0" y="0"/>
          <a:chExt cx="0" cy="0"/>
        </a:xfrm>
      </p:grpSpPr>
      <p:sp>
        <p:nvSpPr>
          <p:cNvPr id="82" name="Google Shape;82;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7" name="Shape 87"/>
        <p:cNvGrpSpPr/>
        <p:nvPr/>
      </p:nvGrpSpPr>
      <p:grpSpPr>
        <a:xfrm>
          <a:off x="0" y="0"/>
          <a:ext cx="0" cy="0"/>
          <a:chOff x="0" y="0"/>
          <a:chExt cx="0" cy="0"/>
        </a:xfrm>
      </p:grpSpPr>
      <p:sp>
        <p:nvSpPr>
          <p:cNvPr id="88" name="Google Shape;88;p1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style 2">
  <p:cSld name="TITLE_AND_TWO_COLUMNS_1">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g11acff79c9b_0_398"/>
          <p:cNvSpPr txBox="1"/>
          <p:nvPr>
            <p:ph idx="1" type="body"/>
          </p:nvPr>
        </p:nvSpPr>
        <p:spPr>
          <a:xfrm>
            <a:off x="5916100" y="679367"/>
            <a:ext cx="5863200" cy="49404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000"/>
              </a:spcBef>
              <a:spcAft>
                <a:spcPts val="0"/>
              </a:spcAft>
              <a:buClr>
                <a:srgbClr val="434343"/>
              </a:buClr>
              <a:buSzPts val="1900"/>
              <a:buFont typeface="Calibri"/>
              <a:buChar char="•"/>
              <a:defRPr sz="1900">
                <a:solidFill>
                  <a:srgbClr val="434343"/>
                </a:solidFill>
                <a:latin typeface="Calibri"/>
                <a:ea typeface="Calibri"/>
                <a:cs typeface="Calibri"/>
                <a:sym typeface="Calibri"/>
              </a:defRPr>
            </a:lvl1pPr>
            <a:lvl2pPr indent="-381000" lvl="1" marL="914400" algn="l">
              <a:lnSpc>
                <a:spcPct val="90000"/>
              </a:lnSpc>
              <a:spcBef>
                <a:spcPts val="500"/>
              </a:spcBef>
              <a:spcAft>
                <a:spcPts val="0"/>
              </a:spcAft>
              <a:buClr>
                <a:srgbClr val="434343"/>
              </a:buClr>
              <a:buSzPts val="2400"/>
              <a:buFont typeface="Calibri"/>
              <a:buChar char="•"/>
              <a:defRPr>
                <a:solidFill>
                  <a:srgbClr val="434343"/>
                </a:solidFill>
                <a:latin typeface="Calibri"/>
                <a:ea typeface="Calibri"/>
                <a:cs typeface="Calibri"/>
                <a:sym typeface="Calibri"/>
              </a:defRPr>
            </a:lvl2pPr>
            <a:lvl3pPr indent="-355600" lvl="2" marL="1371600" algn="l">
              <a:lnSpc>
                <a:spcPct val="90000"/>
              </a:lnSpc>
              <a:spcBef>
                <a:spcPts val="500"/>
              </a:spcBef>
              <a:spcAft>
                <a:spcPts val="0"/>
              </a:spcAft>
              <a:buClr>
                <a:srgbClr val="434343"/>
              </a:buClr>
              <a:buSzPts val="2000"/>
              <a:buFont typeface="Calibri"/>
              <a:buChar char="•"/>
              <a:defRPr>
                <a:solidFill>
                  <a:srgbClr val="434343"/>
                </a:solidFill>
                <a:latin typeface="Calibri"/>
                <a:ea typeface="Calibri"/>
                <a:cs typeface="Calibri"/>
                <a:sym typeface="Calibri"/>
              </a:defRPr>
            </a:lvl3pPr>
            <a:lvl4pPr indent="-342900" lvl="3" marL="1828800" algn="l">
              <a:lnSpc>
                <a:spcPct val="90000"/>
              </a:lnSpc>
              <a:spcBef>
                <a:spcPts val="500"/>
              </a:spcBef>
              <a:spcAft>
                <a:spcPts val="0"/>
              </a:spcAft>
              <a:buClr>
                <a:srgbClr val="434343"/>
              </a:buClr>
              <a:buSzPts val="1800"/>
              <a:buFont typeface="Calibri"/>
              <a:buChar char="•"/>
              <a:defRPr>
                <a:solidFill>
                  <a:srgbClr val="434343"/>
                </a:solidFill>
                <a:latin typeface="Calibri"/>
                <a:ea typeface="Calibri"/>
                <a:cs typeface="Calibri"/>
                <a:sym typeface="Calibri"/>
              </a:defRPr>
            </a:lvl4pPr>
            <a:lvl5pPr indent="-342900" lvl="4" marL="2286000" algn="l">
              <a:lnSpc>
                <a:spcPct val="90000"/>
              </a:lnSpc>
              <a:spcBef>
                <a:spcPts val="500"/>
              </a:spcBef>
              <a:spcAft>
                <a:spcPts val="0"/>
              </a:spcAft>
              <a:buClr>
                <a:srgbClr val="434343"/>
              </a:buClr>
              <a:buSzPts val="1800"/>
              <a:buFont typeface="Calibri"/>
              <a:buChar char="•"/>
              <a:defRPr>
                <a:solidFill>
                  <a:srgbClr val="434343"/>
                </a:solidFill>
                <a:latin typeface="Calibri"/>
                <a:ea typeface="Calibri"/>
                <a:cs typeface="Calibri"/>
                <a:sym typeface="Calibri"/>
              </a:defRPr>
            </a:lvl5pPr>
            <a:lvl6pPr indent="-342900" lvl="5" marL="2743200" algn="l">
              <a:lnSpc>
                <a:spcPct val="90000"/>
              </a:lnSpc>
              <a:spcBef>
                <a:spcPts val="500"/>
              </a:spcBef>
              <a:spcAft>
                <a:spcPts val="0"/>
              </a:spcAft>
              <a:buClr>
                <a:srgbClr val="434343"/>
              </a:buClr>
              <a:buSzPts val="1800"/>
              <a:buFont typeface="Calibri"/>
              <a:buChar char="•"/>
              <a:defRPr>
                <a:solidFill>
                  <a:srgbClr val="434343"/>
                </a:solidFill>
                <a:latin typeface="Calibri"/>
                <a:ea typeface="Calibri"/>
                <a:cs typeface="Calibri"/>
                <a:sym typeface="Calibri"/>
              </a:defRPr>
            </a:lvl6pPr>
            <a:lvl7pPr indent="-342900" lvl="6" marL="3200400" algn="l">
              <a:lnSpc>
                <a:spcPct val="90000"/>
              </a:lnSpc>
              <a:spcBef>
                <a:spcPts val="500"/>
              </a:spcBef>
              <a:spcAft>
                <a:spcPts val="0"/>
              </a:spcAft>
              <a:buClr>
                <a:srgbClr val="434343"/>
              </a:buClr>
              <a:buSzPts val="1800"/>
              <a:buFont typeface="Calibri"/>
              <a:buChar char="•"/>
              <a:defRPr>
                <a:solidFill>
                  <a:srgbClr val="434343"/>
                </a:solidFill>
                <a:latin typeface="Calibri"/>
                <a:ea typeface="Calibri"/>
                <a:cs typeface="Calibri"/>
                <a:sym typeface="Calibri"/>
              </a:defRPr>
            </a:lvl7pPr>
            <a:lvl8pPr indent="-342900" lvl="7" marL="3657600" algn="l">
              <a:lnSpc>
                <a:spcPct val="90000"/>
              </a:lnSpc>
              <a:spcBef>
                <a:spcPts val="500"/>
              </a:spcBef>
              <a:spcAft>
                <a:spcPts val="0"/>
              </a:spcAft>
              <a:buClr>
                <a:srgbClr val="434343"/>
              </a:buClr>
              <a:buSzPts val="1800"/>
              <a:buFont typeface="Calibri"/>
              <a:buChar char="•"/>
              <a:defRPr>
                <a:solidFill>
                  <a:srgbClr val="434343"/>
                </a:solidFill>
                <a:latin typeface="Calibri"/>
                <a:ea typeface="Calibri"/>
                <a:cs typeface="Calibri"/>
                <a:sym typeface="Calibri"/>
              </a:defRPr>
            </a:lvl8pPr>
            <a:lvl9pPr indent="-342900" lvl="8" marL="4114800" algn="l">
              <a:lnSpc>
                <a:spcPct val="90000"/>
              </a:lnSpc>
              <a:spcBef>
                <a:spcPts val="500"/>
              </a:spcBef>
              <a:spcAft>
                <a:spcPts val="0"/>
              </a:spcAft>
              <a:buClr>
                <a:srgbClr val="434343"/>
              </a:buClr>
              <a:buSzPts val="1800"/>
              <a:buFont typeface="Calibri"/>
              <a:buChar char="•"/>
              <a:defRPr>
                <a:solidFill>
                  <a:srgbClr val="434343"/>
                </a:solidFill>
                <a:latin typeface="Calibri"/>
                <a:ea typeface="Calibri"/>
                <a:cs typeface="Calibri"/>
                <a:sym typeface="Calibri"/>
              </a:defRPr>
            </a:lvl9pPr>
          </a:lstStyle>
          <a:p/>
        </p:txBody>
      </p:sp>
      <p:sp>
        <p:nvSpPr>
          <p:cNvPr id="19" name="Google Shape;19;g11acff79c9b_0_398"/>
          <p:cNvSpPr txBox="1"/>
          <p:nvPr>
            <p:ph type="title"/>
          </p:nvPr>
        </p:nvSpPr>
        <p:spPr>
          <a:xfrm>
            <a:off x="616833" y="1816050"/>
            <a:ext cx="3954900" cy="13701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434343"/>
              </a:buClr>
              <a:buSzPts val="4000"/>
              <a:buFont typeface="Calibri"/>
              <a:buNone/>
              <a:defRPr b="1" sz="4000">
                <a:solidFill>
                  <a:srgbClr val="434343"/>
                </a:solidFill>
                <a:latin typeface="Calibri"/>
                <a:ea typeface="Calibri"/>
                <a:cs typeface="Calibri"/>
                <a:sym typeface="Calibri"/>
              </a:defRPr>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20" name="Google Shape;20;g11acff79c9b_0_398"/>
          <p:cNvSpPr txBox="1"/>
          <p:nvPr>
            <p:ph idx="2" type="subTitle"/>
          </p:nvPr>
        </p:nvSpPr>
        <p:spPr>
          <a:xfrm>
            <a:off x="728633" y="3115645"/>
            <a:ext cx="3731100" cy="11241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1000"/>
              </a:spcBef>
              <a:spcAft>
                <a:spcPts val="0"/>
              </a:spcAft>
              <a:buClr>
                <a:srgbClr val="434343"/>
              </a:buClr>
              <a:buSzPts val="2500"/>
              <a:buFont typeface="Calibri"/>
              <a:buNone/>
              <a:defRPr sz="2500">
                <a:solidFill>
                  <a:srgbClr val="434343"/>
                </a:solidFill>
                <a:latin typeface="Calibri"/>
                <a:ea typeface="Calibri"/>
                <a:cs typeface="Calibri"/>
                <a:sym typeface="Calibri"/>
              </a:defRPr>
            </a:lvl1pPr>
            <a:lvl2pPr lvl="1" algn="ctr">
              <a:lnSpc>
                <a:spcPct val="100000"/>
              </a:lnSpc>
              <a:spcBef>
                <a:spcPts val="500"/>
              </a:spcBef>
              <a:spcAft>
                <a:spcPts val="0"/>
              </a:spcAft>
              <a:buSzPts val="2800"/>
              <a:buNone/>
              <a:defRPr sz="2800"/>
            </a:lvl2pPr>
            <a:lvl3pPr lvl="2" algn="ctr">
              <a:lnSpc>
                <a:spcPct val="100000"/>
              </a:lnSpc>
              <a:spcBef>
                <a:spcPts val="500"/>
              </a:spcBef>
              <a:spcAft>
                <a:spcPts val="0"/>
              </a:spcAft>
              <a:buSzPts val="2800"/>
              <a:buNone/>
              <a:defRPr sz="2800"/>
            </a:lvl3pPr>
            <a:lvl4pPr lvl="3" algn="ctr">
              <a:lnSpc>
                <a:spcPct val="100000"/>
              </a:lnSpc>
              <a:spcBef>
                <a:spcPts val="500"/>
              </a:spcBef>
              <a:spcAft>
                <a:spcPts val="0"/>
              </a:spcAft>
              <a:buSzPts val="2800"/>
              <a:buNone/>
              <a:defRPr sz="2800"/>
            </a:lvl4pPr>
            <a:lvl5pPr lvl="4" algn="ctr">
              <a:lnSpc>
                <a:spcPct val="100000"/>
              </a:lnSpc>
              <a:spcBef>
                <a:spcPts val="500"/>
              </a:spcBef>
              <a:spcAft>
                <a:spcPts val="0"/>
              </a:spcAft>
              <a:buSzPts val="2800"/>
              <a:buNone/>
              <a:defRPr sz="2800"/>
            </a:lvl5pPr>
            <a:lvl6pPr lvl="5" algn="ctr">
              <a:lnSpc>
                <a:spcPct val="100000"/>
              </a:lnSpc>
              <a:spcBef>
                <a:spcPts val="500"/>
              </a:spcBef>
              <a:spcAft>
                <a:spcPts val="0"/>
              </a:spcAft>
              <a:buSzPts val="2800"/>
              <a:buNone/>
              <a:defRPr sz="2800"/>
            </a:lvl6pPr>
            <a:lvl7pPr lvl="6" algn="ctr">
              <a:lnSpc>
                <a:spcPct val="100000"/>
              </a:lnSpc>
              <a:spcBef>
                <a:spcPts val="500"/>
              </a:spcBef>
              <a:spcAft>
                <a:spcPts val="0"/>
              </a:spcAft>
              <a:buSzPts val="2800"/>
              <a:buNone/>
              <a:defRPr sz="2800"/>
            </a:lvl7pPr>
            <a:lvl8pPr lvl="7" algn="ctr">
              <a:lnSpc>
                <a:spcPct val="100000"/>
              </a:lnSpc>
              <a:spcBef>
                <a:spcPts val="500"/>
              </a:spcBef>
              <a:spcAft>
                <a:spcPts val="0"/>
              </a:spcAft>
              <a:buSzPts val="2800"/>
              <a:buNone/>
              <a:defRPr sz="2800"/>
            </a:lvl8pPr>
            <a:lvl9pPr lvl="8" algn="ctr">
              <a:lnSpc>
                <a:spcPct val="100000"/>
              </a:lnSpc>
              <a:spcBef>
                <a:spcPts val="500"/>
              </a:spcBef>
              <a:spcAft>
                <a:spcPts val="0"/>
              </a:spcAft>
              <a:buSzPts val="2800"/>
              <a:buNone/>
              <a:defRPr sz="2800"/>
            </a:lvl9pPr>
          </a:lstStyle>
          <a:p/>
        </p:txBody>
      </p:sp>
      <p:pic>
        <p:nvPicPr>
          <p:cNvPr id="21" name="Google Shape;21;g11acff79c9b_0_398"/>
          <p:cNvPicPr preferRelativeResize="0"/>
          <p:nvPr/>
        </p:nvPicPr>
        <p:blipFill rotWithShape="1">
          <a:blip r:embed="rId3">
            <a:alphaModFix/>
          </a:blip>
          <a:srcRect b="0" l="0" r="0" t="0"/>
          <a:stretch/>
        </p:blipFill>
        <p:spPr>
          <a:xfrm>
            <a:off x="428967" y="5950133"/>
            <a:ext cx="1788000" cy="56333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 name="Shape 22"/>
        <p:cNvGrpSpPr/>
        <p:nvPr/>
      </p:nvGrpSpPr>
      <p:grpSpPr>
        <a:xfrm>
          <a:off x="0" y="0"/>
          <a:ext cx="0" cy="0"/>
          <a:chOff x="0" y="0"/>
          <a:chExt cx="0" cy="0"/>
        </a:xfrm>
      </p:grpSpPr>
      <p:sp>
        <p:nvSpPr>
          <p:cNvPr id="23" name="Google Shape;23;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style 1">
  <p:cSld name="TITLE_AND_TWO_COLUMNS_2">
    <p:bg>
      <p:bgPr>
        <a:blipFill>
          <a:blip r:embed="rId2">
            <a:alphaModFix/>
          </a:blip>
          <a:stretch>
            <a:fillRect/>
          </a:stretch>
        </a:blipFill>
      </p:bgPr>
    </p:bg>
    <p:spTree>
      <p:nvGrpSpPr>
        <p:cNvPr id="26" name="Shape 26"/>
        <p:cNvGrpSpPr/>
        <p:nvPr/>
      </p:nvGrpSpPr>
      <p:grpSpPr>
        <a:xfrm>
          <a:off x="0" y="0"/>
          <a:ext cx="0" cy="0"/>
          <a:chOff x="0" y="0"/>
          <a:chExt cx="0" cy="0"/>
        </a:xfrm>
      </p:grpSpPr>
      <p:sp>
        <p:nvSpPr>
          <p:cNvPr id="27" name="Google Shape;27;g11acff79c9b_0_301"/>
          <p:cNvSpPr txBox="1"/>
          <p:nvPr>
            <p:ph type="title"/>
          </p:nvPr>
        </p:nvSpPr>
        <p:spPr>
          <a:xfrm>
            <a:off x="415600" y="148867"/>
            <a:ext cx="11360700" cy="763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434343"/>
              </a:buClr>
              <a:buSzPts val="4400"/>
              <a:buFont typeface="Calibri"/>
              <a:buNone/>
              <a:defRPr b="1">
                <a:solidFill>
                  <a:srgbClr val="434343"/>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g11acff79c9b_0_301"/>
          <p:cNvSpPr txBox="1"/>
          <p:nvPr>
            <p:ph idx="1" type="body"/>
          </p:nvPr>
        </p:nvSpPr>
        <p:spPr>
          <a:xfrm>
            <a:off x="415600" y="1342033"/>
            <a:ext cx="11360700" cy="4555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000"/>
              </a:spcBef>
              <a:spcAft>
                <a:spcPts val="0"/>
              </a:spcAft>
              <a:buClr>
                <a:srgbClr val="434343"/>
              </a:buClr>
              <a:buSzPts val="1900"/>
              <a:buFont typeface="Calibri"/>
              <a:buChar char="•"/>
              <a:defRPr sz="1900">
                <a:solidFill>
                  <a:srgbClr val="434343"/>
                </a:solidFill>
                <a:latin typeface="Calibri"/>
                <a:ea typeface="Calibri"/>
                <a:cs typeface="Calibri"/>
                <a:sym typeface="Calibri"/>
              </a:defRPr>
            </a:lvl1pPr>
            <a:lvl2pPr indent="-381000" lvl="1" marL="914400" algn="l">
              <a:lnSpc>
                <a:spcPct val="90000"/>
              </a:lnSpc>
              <a:spcBef>
                <a:spcPts val="500"/>
              </a:spcBef>
              <a:spcAft>
                <a:spcPts val="0"/>
              </a:spcAft>
              <a:buClr>
                <a:srgbClr val="434343"/>
              </a:buClr>
              <a:buSzPts val="2400"/>
              <a:buFont typeface="Calibri"/>
              <a:buChar char="•"/>
              <a:defRPr>
                <a:solidFill>
                  <a:srgbClr val="434343"/>
                </a:solidFill>
                <a:latin typeface="Calibri"/>
                <a:ea typeface="Calibri"/>
                <a:cs typeface="Calibri"/>
                <a:sym typeface="Calibri"/>
              </a:defRPr>
            </a:lvl2pPr>
            <a:lvl3pPr indent="-355600" lvl="2" marL="1371600" algn="l">
              <a:lnSpc>
                <a:spcPct val="90000"/>
              </a:lnSpc>
              <a:spcBef>
                <a:spcPts val="500"/>
              </a:spcBef>
              <a:spcAft>
                <a:spcPts val="0"/>
              </a:spcAft>
              <a:buClr>
                <a:srgbClr val="434343"/>
              </a:buClr>
              <a:buSzPts val="2000"/>
              <a:buFont typeface="Calibri"/>
              <a:buChar char="•"/>
              <a:defRPr>
                <a:solidFill>
                  <a:srgbClr val="434343"/>
                </a:solidFill>
                <a:latin typeface="Calibri"/>
                <a:ea typeface="Calibri"/>
                <a:cs typeface="Calibri"/>
                <a:sym typeface="Calibri"/>
              </a:defRPr>
            </a:lvl3pPr>
            <a:lvl4pPr indent="-342900" lvl="3" marL="1828800" algn="l">
              <a:lnSpc>
                <a:spcPct val="90000"/>
              </a:lnSpc>
              <a:spcBef>
                <a:spcPts val="500"/>
              </a:spcBef>
              <a:spcAft>
                <a:spcPts val="0"/>
              </a:spcAft>
              <a:buClr>
                <a:srgbClr val="434343"/>
              </a:buClr>
              <a:buSzPts val="1800"/>
              <a:buFont typeface="Calibri"/>
              <a:buChar char="•"/>
              <a:defRPr>
                <a:solidFill>
                  <a:srgbClr val="434343"/>
                </a:solidFill>
                <a:latin typeface="Calibri"/>
                <a:ea typeface="Calibri"/>
                <a:cs typeface="Calibri"/>
                <a:sym typeface="Calibri"/>
              </a:defRPr>
            </a:lvl4pPr>
            <a:lvl5pPr indent="-342900" lvl="4" marL="2286000" algn="l">
              <a:lnSpc>
                <a:spcPct val="90000"/>
              </a:lnSpc>
              <a:spcBef>
                <a:spcPts val="500"/>
              </a:spcBef>
              <a:spcAft>
                <a:spcPts val="0"/>
              </a:spcAft>
              <a:buClr>
                <a:srgbClr val="434343"/>
              </a:buClr>
              <a:buSzPts val="1800"/>
              <a:buFont typeface="Calibri"/>
              <a:buChar char="•"/>
              <a:defRPr>
                <a:solidFill>
                  <a:srgbClr val="434343"/>
                </a:solidFill>
                <a:latin typeface="Calibri"/>
                <a:ea typeface="Calibri"/>
                <a:cs typeface="Calibri"/>
                <a:sym typeface="Calibri"/>
              </a:defRPr>
            </a:lvl5pPr>
            <a:lvl6pPr indent="-342900" lvl="5" marL="2743200" algn="l">
              <a:lnSpc>
                <a:spcPct val="90000"/>
              </a:lnSpc>
              <a:spcBef>
                <a:spcPts val="500"/>
              </a:spcBef>
              <a:spcAft>
                <a:spcPts val="0"/>
              </a:spcAft>
              <a:buClr>
                <a:srgbClr val="434343"/>
              </a:buClr>
              <a:buSzPts val="1800"/>
              <a:buFont typeface="Calibri"/>
              <a:buChar char="•"/>
              <a:defRPr>
                <a:solidFill>
                  <a:srgbClr val="434343"/>
                </a:solidFill>
                <a:latin typeface="Calibri"/>
                <a:ea typeface="Calibri"/>
                <a:cs typeface="Calibri"/>
                <a:sym typeface="Calibri"/>
              </a:defRPr>
            </a:lvl6pPr>
            <a:lvl7pPr indent="-342900" lvl="6" marL="3200400" algn="l">
              <a:lnSpc>
                <a:spcPct val="90000"/>
              </a:lnSpc>
              <a:spcBef>
                <a:spcPts val="500"/>
              </a:spcBef>
              <a:spcAft>
                <a:spcPts val="0"/>
              </a:spcAft>
              <a:buClr>
                <a:srgbClr val="434343"/>
              </a:buClr>
              <a:buSzPts val="1800"/>
              <a:buFont typeface="Calibri"/>
              <a:buChar char="•"/>
              <a:defRPr>
                <a:solidFill>
                  <a:srgbClr val="434343"/>
                </a:solidFill>
                <a:latin typeface="Calibri"/>
                <a:ea typeface="Calibri"/>
                <a:cs typeface="Calibri"/>
                <a:sym typeface="Calibri"/>
              </a:defRPr>
            </a:lvl7pPr>
            <a:lvl8pPr indent="-342900" lvl="7" marL="3657600" algn="l">
              <a:lnSpc>
                <a:spcPct val="90000"/>
              </a:lnSpc>
              <a:spcBef>
                <a:spcPts val="500"/>
              </a:spcBef>
              <a:spcAft>
                <a:spcPts val="0"/>
              </a:spcAft>
              <a:buClr>
                <a:srgbClr val="434343"/>
              </a:buClr>
              <a:buSzPts val="1800"/>
              <a:buFont typeface="Calibri"/>
              <a:buChar char="•"/>
              <a:defRPr>
                <a:solidFill>
                  <a:srgbClr val="434343"/>
                </a:solidFill>
                <a:latin typeface="Calibri"/>
                <a:ea typeface="Calibri"/>
                <a:cs typeface="Calibri"/>
                <a:sym typeface="Calibri"/>
              </a:defRPr>
            </a:lvl8pPr>
            <a:lvl9pPr indent="-342900" lvl="8" marL="4114800" algn="l">
              <a:lnSpc>
                <a:spcPct val="90000"/>
              </a:lnSpc>
              <a:spcBef>
                <a:spcPts val="500"/>
              </a:spcBef>
              <a:spcAft>
                <a:spcPts val="0"/>
              </a:spcAft>
              <a:buClr>
                <a:srgbClr val="434343"/>
              </a:buClr>
              <a:buSzPts val="1800"/>
              <a:buFont typeface="Calibri"/>
              <a:buChar char="•"/>
              <a:defRPr>
                <a:solidFill>
                  <a:srgbClr val="434343"/>
                </a:solidFill>
                <a:latin typeface="Calibri"/>
                <a:ea typeface="Calibri"/>
                <a:cs typeface="Calibri"/>
                <a:sym typeface="Calibri"/>
              </a:defRPr>
            </a:lvl9pPr>
          </a:lstStyle>
          <a:p/>
        </p:txBody>
      </p:sp>
      <p:pic>
        <p:nvPicPr>
          <p:cNvPr id="29" name="Google Shape;29;g11acff79c9b_0_301"/>
          <p:cNvPicPr preferRelativeResize="0"/>
          <p:nvPr/>
        </p:nvPicPr>
        <p:blipFill rotWithShape="1">
          <a:blip r:embed="rId3">
            <a:alphaModFix/>
          </a:blip>
          <a:srcRect b="0" l="0" r="0" t="0"/>
          <a:stretch/>
        </p:blipFill>
        <p:spPr>
          <a:xfrm>
            <a:off x="428967" y="5950133"/>
            <a:ext cx="1788000" cy="56333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p:cSld name="TITLE_1">
    <p:spTree>
      <p:nvGrpSpPr>
        <p:cNvPr id="30" name="Shape 30"/>
        <p:cNvGrpSpPr/>
        <p:nvPr/>
      </p:nvGrpSpPr>
      <p:grpSpPr>
        <a:xfrm>
          <a:off x="0" y="0"/>
          <a:ext cx="0" cy="0"/>
          <a:chOff x="0" y="0"/>
          <a:chExt cx="0" cy="0"/>
        </a:xfrm>
      </p:grpSpPr>
      <p:sp>
        <p:nvSpPr>
          <p:cNvPr id="31" name="Google Shape;31;g114eecf273f_0_227"/>
          <p:cNvSpPr txBox="1"/>
          <p:nvPr>
            <p:ph type="title"/>
          </p:nvPr>
        </p:nvSpPr>
        <p:spPr>
          <a:xfrm>
            <a:off x="889000" y="1149350"/>
            <a:ext cx="10414200" cy="2324100"/>
          </a:xfrm>
          <a:prstGeom prst="rect">
            <a:avLst/>
          </a:prstGeom>
          <a:noFill/>
          <a:ln>
            <a:noFill/>
          </a:ln>
        </p:spPr>
        <p:txBody>
          <a:bodyPr anchorCtr="0" anchor="b" bIns="25400" lIns="25400" spcFirstLastPara="1" rIns="25400" wrap="square" tIns="25400">
            <a:normAutofit/>
          </a:bodyPr>
          <a:lstStyle>
            <a:lvl1pPr lvl="0" algn="ctr">
              <a:lnSpc>
                <a:spcPct val="100000"/>
              </a:lnSpc>
              <a:spcBef>
                <a:spcPts val="0"/>
              </a:spcBef>
              <a:spcAft>
                <a:spcPts val="0"/>
              </a:spcAft>
              <a:buClr>
                <a:srgbClr val="000000"/>
              </a:buClr>
              <a:buSzPts val="900"/>
              <a:buNone/>
              <a:defRPr/>
            </a:lvl1pPr>
            <a:lvl2pPr lvl="1" algn="ctr">
              <a:lnSpc>
                <a:spcPct val="100000"/>
              </a:lnSpc>
              <a:spcBef>
                <a:spcPts val="0"/>
              </a:spcBef>
              <a:spcAft>
                <a:spcPts val="0"/>
              </a:spcAft>
              <a:buClr>
                <a:srgbClr val="000000"/>
              </a:buClr>
              <a:buSzPts val="900"/>
              <a:buNone/>
              <a:defRPr/>
            </a:lvl2pPr>
            <a:lvl3pPr lvl="2" algn="ctr">
              <a:lnSpc>
                <a:spcPct val="100000"/>
              </a:lnSpc>
              <a:spcBef>
                <a:spcPts val="0"/>
              </a:spcBef>
              <a:spcAft>
                <a:spcPts val="0"/>
              </a:spcAft>
              <a:buClr>
                <a:srgbClr val="000000"/>
              </a:buClr>
              <a:buSzPts val="900"/>
              <a:buNone/>
              <a:defRPr/>
            </a:lvl3pPr>
            <a:lvl4pPr lvl="3" algn="ctr">
              <a:lnSpc>
                <a:spcPct val="100000"/>
              </a:lnSpc>
              <a:spcBef>
                <a:spcPts val="0"/>
              </a:spcBef>
              <a:spcAft>
                <a:spcPts val="0"/>
              </a:spcAft>
              <a:buClr>
                <a:srgbClr val="000000"/>
              </a:buClr>
              <a:buSzPts val="900"/>
              <a:buNone/>
              <a:defRPr/>
            </a:lvl4pPr>
            <a:lvl5pPr lvl="4" algn="ctr">
              <a:lnSpc>
                <a:spcPct val="100000"/>
              </a:lnSpc>
              <a:spcBef>
                <a:spcPts val="0"/>
              </a:spcBef>
              <a:spcAft>
                <a:spcPts val="0"/>
              </a:spcAft>
              <a:buClr>
                <a:srgbClr val="000000"/>
              </a:buClr>
              <a:buSzPts val="900"/>
              <a:buNone/>
              <a:defRPr/>
            </a:lvl5pPr>
            <a:lvl6pPr lvl="5" algn="ctr">
              <a:lnSpc>
                <a:spcPct val="100000"/>
              </a:lnSpc>
              <a:spcBef>
                <a:spcPts val="0"/>
              </a:spcBef>
              <a:spcAft>
                <a:spcPts val="0"/>
              </a:spcAft>
              <a:buClr>
                <a:srgbClr val="000000"/>
              </a:buClr>
              <a:buSzPts val="900"/>
              <a:buNone/>
              <a:defRPr/>
            </a:lvl6pPr>
            <a:lvl7pPr lvl="6" algn="ctr">
              <a:lnSpc>
                <a:spcPct val="100000"/>
              </a:lnSpc>
              <a:spcBef>
                <a:spcPts val="0"/>
              </a:spcBef>
              <a:spcAft>
                <a:spcPts val="0"/>
              </a:spcAft>
              <a:buClr>
                <a:srgbClr val="000000"/>
              </a:buClr>
              <a:buSzPts val="900"/>
              <a:buNone/>
              <a:defRPr/>
            </a:lvl7pPr>
            <a:lvl8pPr lvl="7" algn="ctr">
              <a:lnSpc>
                <a:spcPct val="100000"/>
              </a:lnSpc>
              <a:spcBef>
                <a:spcPts val="0"/>
              </a:spcBef>
              <a:spcAft>
                <a:spcPts val="0"/>
              </a:spcAft>
              <a:buClr>
                <a:srgbClr val="000000"/>
              </a:buClr>
              <a:buSzPts val="900"/>
              <a:buNone/>
              <a:defRPr/>
            </a:lvl8pPr>
            <a:lvl9pPr lvl="8" algn="ctr">
              <a:lnSpc>
                <a:spcPct val="100000"/>
              </a:lnSpc>
              <a:spcBef>
                <a:spcPts val="0"/>
              </a:spcBef>
              <a:spcAft>
                <a:spcPts val="0"/>
              </a:spcAft>
              <a:buClr>
                <a:srgbClr val="000000"/>
              </a:buClr>
              <a:buSzPts val="900"/>
              <a:buNone/>
              <a:defRPr/>
            </a:lvl9pPr>
          </a:lstStyle>
          <a:p/>
        </p:txBody>
      </p:sp>
      <p:sp>
        <p:nvSpPr>
          <p:cNvPr id="32" name="Google Shape;32;g114eecf273f_0_227"/>
          <p:cNvSpPr txBox="1"/>
          <p:nvPr>
            <p:ph idx="1" type="body"/>
          </p:nvPr>
        </p:nvSpPr>
        <p:spPr>
          <a:xfrm>
            <a:off x="889000" y="3536950"/>
            <a:ext cx="10414200" cy="793800"/>
          </a:xfrm>
          <a:prstGeom prst="rect">
            <a:avLst/>
          </a:prstGeom>
          <a:noFill/>
          <a:ln>
            <a:noFill/>
          </a:ln>
        </p:spPr>
        <p:txBody>
          <a:bodyPr anchorCtr="0" anchor="t" bIns="25400" lIns="25400" spcFirstLastPara="1" rIns="25400" wrap="square" tIns="25400">
            <a:normAutofit/>
          </a:bodyPr>
          <a:lstStyle>
            <a:lvl1pPr indent="-228600" lvl="0" marL="457200" algn="ctr">
              <a:lnSpc>
                <a:spcPct val="100000"/>
              </a:lnSpc>
              <a:spcBef>
                <a:spcPts val="0"/>
              </a:spcBef>
              <a:spcAft>
                <a:spcPts val="0"/>
              </a:spcAft>
              <a:buClr>
                <a:srgbClr val="000000"/>
              </a:buClr>
              <a:buSzPts val="2700"/>
              <a:buFont typeface="Helvetica Neue"/>
              <a:buNone/>
              <a:defRPr sz="2700"/>
            </a:lvl1pPr>
            <a:lvl2pPr indent="-228600" lvl="1" marL="914400" algn="ctr">
              <a:lnSpc>
                <a:spcPct val="100000"/>
              </a:lnSpc>
              <a:spcBef>
                <a:spcPts val="0"/>
              </a:spcBef>
              <a:spcAft>
                <a:spcPts val="0"/>
              </a:spcAft>
              <a:buClr>
                <a:srgbClr val="000000"/>
              </a:buClr>
              <a:buSzPts val="2700"/>
              <a:buFont typeface="Helvetica Neue"/>
              <a:buNone/>
              <a:defRPr sz="2700"/>
            </a:lvl2pPr>
            <a:lvl3pPr indent="-228600" lvl="2" marL="1371600" algn="ctr">
              <a:lnSpc>
                <a:spcPct val="100000"/>
              </a:lnSpc>
              <a:spcBef>
                <a:spcPts val="0"/>
              </a:spcBef>
              <a:spcAft>
                <a:spcPts val="0"/>
              </a:spcAft>
              <a:buClr>
                <a:srgbClr val="000000"/>
              </a:buClr>
              <a:buSzPts val="2700"/>
              <a:buFont typeface="Helvetica Neue"/>
              <a:buNone/>
              <a:defRPr sz="2700"/>
            </a:lvl3pPr>
            <a:lvl4pPr indent="-228600" lvl="3" marL="1828800" algn="ctr">
              <a:lnSpc>
                <a:spcPct val="100000"/>
              </a:lnSpc>
              <a:spcBef>
                <a:spcPts val="0"/>
              </a:spcBef>
              <a:spcAft>
                <a:spcPts val="0"/>
              </a:spcAft>
              <a:buClr>
                <a:srgbClr val="000000"/>
              </a:buClr>
              <a:buSzPts val="2700"/>
              <a:buFont typeface="Helvetica Neue"/>
              <a:buNone/>
              <a:defRPr sz="2700"/>
            </a:lvl4pPr>
            <a:lvl5pPr indent="-228600" lvl="4" marL="2286000" algn="ctr">
              <a:lnSpc>
                <a:spcPct val="100000"/>
              </a:lnSpc>
              <a:spcBef>
                <a:spcPts val="0"/>
              </a:spcBef>
              <a:spcAft>
                <a:spcPts val="0"/>
              </a:spcAft>
              <a:buClr>
                <a:srgbClr val="000000"/>
              </a:buClr>
              <a:buSzPts val="2700"/>
              <a:buFont typeface="Helvetica Neue"/>
              <a:buNone/>
              <a:defRPr sz="2700"/>
            </a:lvl5pPr>
            <a:lvl6pPr indent="-298450" lvl="5" marL="2743200" algn="l">
              <a:lnSpc>
                <a:spcPct val="100000"/>
              </a:lnSpc>
              <a:spcBef>
                <a:spcPts val="3000"/>
              </a:spcBef>
              <a:spcAft>
                <a:spcPts val="0"/>
              </a:spcAft>
              <a:buClr>
                <a:srgbClr val="000000"/>
              </a:buClr>
              <a:buSzPts val="1100"/>
              <a:buChar char="•"/>
              <a:defRPr/>
            </a:lvl6pPr>
            <a:lvl7pPr indent="-298450" lvl="6" marL="3200400" algn="l">
              <a:lnSpc>
                <a:spcPct val="100000"/>
              </a:lnSpc>
              <a:spcBef>
                <a:spcPts val="3000"/>
              </a:spcBef>
              <a:spcAft>
                <a:spcPts val="0"/>
              </a:spcAft>
              <a:buClr>
                <a:srgbClr val="000000"/>
              </a:buClr>
              <a:buSzPts val="1100"/>
              <a:buChar char="•"/>
              <a:defRPr/>
            </a:lvl7pPr>
            <a:lvl8pPr indent="-298450" lvl="7" marL="3657600" algn="l">
              <a:lnSpc>
                <a:spcPct val="100000"/>
              </a:lnSpc>
              <a:spcBef>
                <a:spcPts val="3000"/>
              </a:spcBef>
              <a:spcAft>
                <a:spcPts val="0"/>
              </a:spcAft>
              <a:buClr>
                <a:srgbClr val="000000"/>
              </a:buClr>
              <a:buSzPts val="1100"/>
              <a:buChar char="•"/>
              <a:defRPr/>
            </a:lvl8pPr>
            <a:lvl9pPr indent="-298450" lvl="8" marL="4114800" algn="l">
              <a:lnSpc>
                <a:spcPct val="100000"/>
              </a:lnSpc>
              <a:spcBef>
                <a:spcPts val="3000"/>
              </a:spcBef>
              <a:spcAft>
                <a:spcPts val="0"/>
              </a:spcAft>
              <a:buClr>
                <a:srgbClr val="000000"/>
              </a:buClr>
              <a:buSzPts val="1100"/>
              <a:buChar char="•"/>
              <a:defRPr/>
            </a:lvl9pPr>
          </a:lstStyle>
          <a:p/>
        </p:txBody>
      </p:sp>
      <p:sp>
        <p:nvSpPr>
          <p:cNvPr id="33" name="Google Shape;33;g114eecf273f_0_227"/>
          <p:cNvSpPr txBox="1"/>
          <p:nvPr>
            <p:ph idx="12" type="sldNum"/>
          </p:nvPr>
        </p:nvSpPr>
        <p:spPr>
          <a:xfrm>
            <a:off x="5979516" y="6540500"/>
            <a:ext cx="226800" cy="236100"/>
          </a:xfrm>
          <a:prstGeom prst="rect">
            <a:avLst/>
          </a:prstGeom>
          <a:noFill/>
          <a:ln>
            <a:noFill/>
          </a:ln>
        </p:spPr>
        <p:txBody>
          <a:bodyPr anchorCtr="0" anchor="t" bIns="25400" lIns="25400" spcFirstLastPara="1" rIns="25400" wrap="square" tIns="25400">
            <a:spAutoFit/>
          </a:bodyPr>
          <a:lstStyle>
            <a:lvl1pPr indent="0" lvl="0" marL="0" marR="0" algn="ctr">
              <a:lnSpc>
                <a:spcPct val="100000"/>
              </a:lnSpc>
              <a:spcBef>
                <a:spcPts val="0"/>
              </a:spcBef>
              <a:spcAft>
                <a:spcPts val="0"/>
              </a:spcAft>
              <a:buClr>
                <a:srgbClr val="000000"/>
              </a:buClr>
              <a:buSzPts val="1200"/>
              <a:buFont typeface="Helvetica Neue Light"/>
              <a:buNone/>
              <a:defRPr b="0" i="0" sz="1200" u="none" cap="none" strike="noStrike">
                <a:solidFill>
                  <a:srgbClr val="888888"/>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200"/>
              <a:buFont typeface="Helvetica Neue Light"/>
              <a:buNone/>
              <a:defRPr b="0" i="0" sz="1200" u="none" cap="none" strike="noStrike">
                <a:solidFill>
                  <a:srgbClr val="888888"/>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200"/>
              <a:buFont typeface="Helvetica Neue Light"/>
              <a:buNone/>
              <a:defRPr b="0" i="0" sz="1200" u="none" cap="none" strike="noStrike">
                <a:solidFill>
                  <a:srgbClr val="888888"/>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200"/>
              <a:buFont typeface="Helvetica Neue Light"/>
              <a:buNone/>
              <a:defRPr b="0" i="0" sz="1200" u="none" cap="none" strike="noStrike">
                <a:solidFill>
                  <a:srgbClr val="888888"/>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200"/>
              <a:buFont typeface="Helvetica Neue Light"/>
              <a:buNone/>
              <a:defRPr b="0" i="0" sz="1200" u="none" cap="none" strike="noStrike">
                <a:solidFill>
                  <a:srgbClr val="888888"/>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200"/>
              <a:buFont typeface="Helvetica Neue Light"/>
              <a:buNone/>
              <a:defRPr b="0" i="0" sz="1200" u="none" cap="none" strike="noStrike">
                <a:solidFill>
                  <a:srgbClr val="888888"/>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200"/>
              <a:buFont typeface="Helvetica Neue Light"/>
              <a:buNone/>
              <a:defRPr b="0" i="0" sz="1200" u="none" cap="none" strike="noStrike">
                <a:solidFill>
                  <a:srgbClr val="888888"/>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200"/>
              <a:buFont typeface="Helvetica Neue Light"/>
              <a:buNone/>
              <a:defRPr b="0" i="0" sz="1200" u="none" cap="none" strike="noStrike">
                <a:solidFill>
                  <a:srgbClr val="888888"/>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200"/>
              <a:buFont typeface="Helvetica Neue Light"/>
              <a:buNone/>
              <a:defRPr b="0" i="0" sz="1200" u="none" cap="none" strike="noStrike">
                <a:solidFill>
                  <a:srgbClr val="888888"/>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 name="Shape 34"/>
        <p:cNvGrpSpPr/>
        <p:nvPr/>
      </p:nvGrpSpPr>
      <p:grpSpPr>
        <a:xfrm>
          <a:off x="0" y="0"/>
          <a:ext cx="0" cy="0"/>
          <a:chOff x="0" y="0"/>
          <a:chExt cx="0" cy="0"/>
        </a:xfrm>
      </p:grpSpPr>
      <p:sp>
        <p:nvSpPr>
          <p:cNvPr id="35" name="Google Shape;35;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 name="Shape 40"/>
        <p:cNvGrpSpPr/>
        <p:nvPr/>
      </p:nvGrpSpPr>
      <p:grpSpPr>
        <a:xfrm>
          <a:off x="0" y="0"/>
          <a:ext cx="0" cy="0"/>
          <a:chOff x="0" y="0"/>
          <a:chExt cx="0" cy="0"/>
        </a:xfrm>
      </p:grpSpPr>
      <p:sp>
        <p:nvSpPr>
          <p:cNvPr id="41" name="Google Shape;41;p1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3" name="Google Shape;43;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6" name="Shape 46"/>
        <p:cNvGrpSpPr/>
        <p:nvPr/>
      </p:nvGrpSpPr>
      <p:grpSpPr>
        <a:xfrm>
          <a:off x="0" y="0"/>
          <a:ext cx="0" cy="0"/>
          <a:chOff x="0" y="0"/>
          <a:chExt cx="0" cy="0"/>
        </a:xfrm>
      </p:grpSpPr>
      <p:sp>
        <p:nvSpPr>
          <p:cNvPr id="47" name="Google Shape;47;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1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3" name="Shape 53"/>
        <p:cNvGrpSpPr/>
        <p:nvPr/>
      </p:nvGrpSpPr>
      <p:grpSpPr>
        <a:xfrm>
          <a:off x="0" y="0"/>
          <a:ext cx="0" cy="0"/>
          <a:chOff x="0" y="0"/>
          <a:chExt cx="0" cy="0"/>
        </a:xfrm>
      </p:grpSpPr>
      <p:sp>
        <p:nvSpPr>
          <p:cNvPr id="54" name="Google Shape;54;p1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 name="Google Shape;56;p1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1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8" name="Google Shape;58;p1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gif"/><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jpg"/><Relationship Id="rId4" Type="http://schemas.openxmlformats.org/officeDocument/2006/relationships/image" Target="../media/image21.png"/><Relationship Id="rId5"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18.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drive.google.com/file/d/1HErzM0lbehCggUfRq00b27_96wZSqg3b/view" TargetMode="Externa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g114eecf273f_0_238"/>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98" name="Google Shape;98;g114eecf273f_0_238"/>
          <p:cNvPicPr preferRelativeResize="0"/>
          <p:nvPr/>
        </p:nvPicPr>
        <p:blipFill rotWithShape="1">
          <a:blip r:embed="rId4">
            <a:alphaModFix/>
          </a:blip>
          <a:srcRect b="0" l="0" r="0" t="0"/>
          <a:stretch/>
        </p:blipFill>
        <p:spPr>
          <a:xfrm>
            <a:off x="0" y="0"/>
            <a:ext cx="12192003" cy="68580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g11adf424926_0_11"/>
          <p:cNvPicPr preferRelativeResize="0"/>
          <p:nvPr/>
        </p:nvPicPr>
        <p:blipFill rotWithShape="1">
          <a:blip r:embed="rId3">
            <a:alphaModFix/>
          </a:blip>
          <a:srcRect b="0" l="0" r="10369" t="0"/>
          <a:stretch/>
        </p:blipFill>
        <p:spPr>
          <a:xfrm>
            <a:off x="-101850" y="0"/>
            <a:ext cx="12293850" cy="68580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g11adf424926_0_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g11acff79c9b_0_0"/>
          <p:cNvPicPr preferRelativeResize="0"/>
          <p:nvPr/>
        </p:nvPicPr>
        <p:blipFill rotWithShape="1">
          <a:blip r:embed="rId3">
            <a:alphaModFix/>
          </a:blip>
          <a:srcRect b="1573" l="53241" r="2076" t="0"/>
          <a:stretch/>
        </p:blipFill>
        <p:spPr>
          <a:xfrm>
            <a:off x="3686825" y="-5950"/>
            <a:ext cx="4588425" cy="6869900"/>
          </a:xfrm>
          <a:prstGeom prst="rect">
            <a:avLst/>
          </a:prstGeom>
          <a:noFill/>
          <a:ln>
            <a:noFill/>
          </a:ln>
        </p:spPr>
      </p:pic>
      <p:pic>
        <p:nvPicPr>
          <p:cNvPr id="159" name="Google Shape;159;g11acff79c9b_0_0"/>
          <p:cNvPicPr preferRelativeResize="0"/>
          <p:nvPr/>
        </p:nvPicPr>
        <p:blipFill rotWithShape="1">
          <a:blip r:embed="rId4">
            <a:alphaModFix/>
          </a:blip>
          <a:srcRect b="0" l="49351" r="20408" t="1574"/>
          <a:stretch/>
        </p:blipFill>
        <p:spPr>
          <a:xfrm>
            <a:off x="0" y="-5950"/>
            <a:ext cx="3686825" cy="6869899"/>
          </a:xfrm>
          <a:prstGeom prst="rect">
            <a:avLst/>
          </a:prstGeom>
          <a:noFill/>
          <a:ln>
            <a:noFill/>
          </a:ln>
        </p:spPr>
      </p:pic>
      <p:pic>
        <p:nvPicPr>
          <p:cNvPr id="160" name="Google Shape;160;g11acff79c9b_0_0"/>
          <p:cNvPicPr preferRelativeResize="0"/>
          <p:nvPr/>
        </p:nvPicPr>
        <p:blipFill rotWithShape="1">
          <a:blip r:embed="rId5">
            <a:alphaModFix/>
          </a:blip>
          <a:srcRect b="5382" l="1702" r="13169" t="0"/>
          <a:stretch/>
        </p:blipFill>
        <p:spPr>
          <a:xfrm>
            <a:off x="8275249" y="0"/>
            <a:ext cx="3916751" cy="68579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g11acff79c9b_0_6"/>
          <p:cNvPicPr preferRelativeResize="0"/>
          <p:nvPr/>
        </p:nvPicPr>
        <p:blipFill rotWithShape="1">
          <a:blip r:embed="rId3">
            <a:alphaModFix/>
          </a:blip>
          <a:srcRect b="5338" l="-1522" r="0" t="0"/>
          <a:stretch/>
        </p:blipFill>
        <p:spPr>
          <a:xfrm>
            <a:off x="3724600" y="-2625"/>
            <a:ext cx="4672626" cy="6863273"/>
          </a:xfrm>
          <a:prstGeom prst="rect">
            <a:avLst/>
          </a:prstGeom>
          <a:noFill/>
          <a:ln>
            <a:noFill/>
          </a:ln>
        </p:spPr>
      </p:pic>
      <p:pic>
        <p:nvPicPr>
          <p:cNvPr id="166" name="Google Shape;166;g11acff79c9b_0_6"/>
          <p:cNvPicPr preferRelativeResize="0"/>
          <p:nvPr/>
        </p:nvPicPr>
        <p:blipFill rotWithShape="1">
          <a:blip r:embed="rId4">
            <a:alphaModFix/>
          </a:blip>
          <a:srcRect b="5338" l="10271" r="6553" t="0"/>
          <a:stretch/>
        </p:blipFill>
        <p:spPr>
          <a:xfrm>
            <a:off x="0" y="0"/>
            <a:ext cx="3828049" cy="6857999"/>
          </a:xfrm>
          <a:prstGeom prst="rect">
            <a:avLst/>
          </a:prstGeom>
          <a:noFill/>
          <a:ln>
            <a:noFill/>
          </a:ln>
        </p:spPr>
      </p:pic>
      <p:pic>
        <p:nvPicPr>
          <p:cNvPr id="167" name="Google Shape;167;g11acff79c9b_0_6"/>
          <p:cNvPicPr preferRelativeResize="0"/>
          <p:nvPr/>
        </p:nvPicPr>
        <p:blipFill rotWithShape="1">
          <a:blip r:embed="rId5">
            <a:alphaModFix/>
          </a:blip>
          <a:srcRect b="4733" l="8833" r="7992" t="0"/>
          <a:stretch/>
        </p:blipFill>
        <p:spPr>
          <a:xfrm>
            <a:off x="8363950" y="-2625"/>
            <a:ext cx="3828052" cy="686327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g114eecf273f_0_159"/>
          <p:cNvSpPr txBox="1"/>
          <p:nvPr>
            <p:ph idx="4294967295" type="ctrTitle"/>
          </p:nvPr>
        </p:nvSpPr>
        <p:spPr>
          <a:xfrm>
            <a:off x="889000" y="1149350"/>
            <a:ext cx="10414200" cy="2324100"/>
          </a:xfrm>
          <a:prstGeom prst="rect">
            <a:avLst/>
          </a:prstGeom>
          <a:noFill/>
          <a:ln>
            <a:noFill/>
          </a:ln>
        </p:spPr>
        <p:txBody>
          <a:bodyPr anchorCtr="0" anchor="b" bIns="25400" lIns="25400" spcFirstLastPara="1" rIns="25400" wrap="square" tIns="25400">
            <a:normAutofit/>
          </a:bodyPr>
          <a:lstStyle/>
          <a:p>
            <a:pPr indent="0" lvl="0" marL="0" marR="0" rtl="0" algn="ctr">
              <a:lnSpc>
                <a:spcPct val="100000"/>
              </a:lnSpc>
              <a:spcBef>
                <a:spcPts val="0"/>
              </a:spcBef>
              <a:spcAft>
                <a:spcPts val="0"/>
              </a:spcAft>
              <a:buClr>
                <a:srgbClr val="000000"/>
              </a:buClr>
              <a:buSzPts val="5600"/>
              <a:buFont typeface="Helvetica Neue"/>
              <a:buNone/>
            </a:pPr>
            <a:r>
              <a:t/>
            </a:r>
            <a:endParaRPr b="0" i="0" sz="5600" u="none" cap="none" strike="noStrike">
              <a:solidFill>
                <a:srgbClr val="000000"/>
              </a:solidFill>
              <a:latin typeface="Helvetica Neue"/>
              <a:ea typeface="Helvetica Neue"/>
              <a:cs typeface="Helvetica Neue"/>
              <a:sym typeface="Helvetica Neue"/>
            </a:endParaRPr>
          </a:p>
        </p:txBody>
      </p:sp>
      <p:sp>
        <p:nvSpPr>
          <p:cNvPr id="173" name="Google Shape;173;g114eecf273f_0_159"/>
          <p:cNvSpPr txBox="1"/>
          <p:nvPr>
            <p:ph idx="4294967295" type="subTitle"/>
          </p:nvPr>
        </p:nvSpPr>
        <p:spPr>
          <a:xfrm>
            <a:off x="889000" y="3536950"/>
            <a:ext cx="10414200" cy="793800"/>
          </a:xfrm>
          <a:prstGeom prst="rect">
            <a:avLst/>
          </a:prstGeom>
          <a:noFill/>
          <a:ln>
            <a:noFill/>
          </a:ln>
        </p:spPr>
        <p:txBody>
          <a:bodyPr anchorCtr="0" anchor="t" bIns="25400" lIns="25400" spcFirstLastPara="1" rIns="25400" wrap="square" tIns="25400">
            <a:normAutofit/>
          </a:bodyPr>
          <a:lstStyle/>
          <a:p>
            <a:pPr indent="0" lvl="0" marL="0" marR="0" rtl="0" algn="ctr">
              <a:lnSpc>
                <a:spcPct val="100000"/>
              </a:lnSpc>
              <a:spcBef>
                <a:spcPts val="0"/>
              </a:spcBef>
              <a:spcAft>
                <a:spcPts val="0"/>
              </a:spcAft>
              <a:buClr>
                <a:srgbClr val="000000"/>
              </a:buClr>
              <a:buSzPts val="2700"/>
              <a:buFont typeface="Helvetica Neue"/>
              <a:buNone/>
            </a:pPr>
            <a:r>
              <a:t/>
            </a:r>
            <a:endParaRPr b="0" i="0" sz="2700" u="none" cap="none" strike="noStrike">
              <a:solidFill>
                <a:srgbClr val="000000"/>
              </a:solidFill>
              <a:latin typeface="Helvetica Neue"/>
              <a:ea typeface="Helvetica Neue"/>
              <a:cs typeface="Helvetica Neue"/>
              <a:sym typeface="Helvetica Neue"/>
            </a:endParaRPr>
          </a:p>
        </p:txBody>
      </p:sp>
      <p:pic>
        <p:nvPicPr>
          <p:cNvPr descr="Children's Resource_Powerpoint_AW3.jpg" id="174" name="Google Shape;174;g114eecf273f_0_159"/>
          <p:cNvPicPr preferRelativeResize="0"/>
          <p:nvPr/>
        </p:nvPicPr>
        <p:blipFill rotWithShape="1">
          <a:blip r:embed="rId3">
            <a:alphaModFix/>
          </a:blip>
          <a:srcRect b="0" l="0" r="0" t="0"/>
          <a:stretch/>
        </p:blipFill>
        <p:spPr>
          <a:xfrm>
            <a:off x="0" y="0"/>
            <a:ext cx="12192003" cy="68580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114eecf273f_0_165"/>
          <p:cNvSpPr txBox="1"/>
          <p:nvPr>
            <p:ph idx="4294967295" type="ctrTitle"/>
          </p:nvPr>
        </p:nvSpPr>
        <p:spPr>
          <a:xfrm>
            <a:off x="889000" y="1149350"/>
            <a:ext cx="10414200" cy="2324100"/>
          </a:xfrm>
          <a:prstGeom prst="rect">
            <a:avLst/>
          </a:prstGeom>
          <a:noFill/>
          <a:ln>
            <a:noFill/>
          </a:ln>
        </p:spPr>
        <p:txBody>
          <a:bodyPr anchorCtr="0" anchor="b" bIns="25400" lIns="25400" spcFirstLastPara="1" rIns="25400" wrap="square" tIns="25400">
            <a:normAutofit/>
          </a:bodyPr>
          <a:lstStyle/>
          <a:p>
            <a:pPr indent="0" lvl="0" marL="0" marR="0" rtl="0" algn="ctr">
              <a:lnSpc>
                <a:spcPct val="100000"/>
              </a:lnSpc>
              <a:spcBef>
                <a:spcPts val="0"/>
              </a:spcBef>
              <a:spcAft>
                <a:spcPts val="0"/>
              </a:spcAft>
              <a:buClr>
                <a:srgbClr val="000000"/>
              </a:buClr>
              <a:buSzPts val="5600"/>
              <a:buFont typeface="Helvetica Neue"/>
              <a:buNone/>
            </a:pPr>
            <a:r>
              <a:t/>
            </a:r>
            <a:endParaRPr b="0" i="0" sz="5600" u="none" cap="none" strike="noStrike">
              <a:solidFill>
                <a:srgbClr val="000000"/>
              </a:solidFill>
              <a:latin typeface="Helvetica Neue"/>
              <a:ea typeface="Helvetica Neue"/>
              <a:cs typeface="Helvetica Neue"/>
              <a:sym typeface="Helvetica Neue"/>
            </a:endParaRPr>
          </a:p>
        </p:txBody>
      </p:sp>
      <p:sp>
        <p:nvSpPr>
          <p:cNvPr id="180" name="Google Shape;180;g114eecf273f_0_165"/>
          <p:cNvSpPr txBox="1"/>
          <p:nvPr>
            <p:ph idx="4294967295" type="subTitle"/>
          </p:nvPr>
        </p:nvSpPr>
        <p:spPr>
          <a:xfrm>
            <a:off x="889000" y="3536950"/>
            <a:ext cx="10414200" cy="793800"/>
          </a:xfrm>
          <a:prstGeom prst="rect">
            <a:avLst/>
          </a:prstGeom>
          <a:noFill/>
          <a:ln>
            <a:noFill/>
          </a:ln>
        </p:spPr>
        <p:txBody>
          <a:bodyPr anchorCtr="0" anchor="t" bIns="25400" lIns="25400" spcFirstLastPara="1" rIns="25400" wrap="square" tIns="25400">
            <a:normAutofit/>
          </a:bodyPr>
          <a:lstStyle/>
          <a:p>
            <a:pPr indent="0" lvl="0" marL="0" marR="0" rtl="0" algn="ctr">
              <a:lnSpc>
                <a:spcPct val="100000"/>
              </a:lnSpc>
              <a:spcBef>
                <a:spcPts val="0"/>
              </a:spcBef>
              <a:spcAft>
                <a:spcPts val="0"/>
              </a:spcAft>
              <a:buClr>
                <a:srgbClr val="000000"/>
              </a:buClr>
              <a:buSzPts val="2700"/>
              <a:buFont typeface="Helvetica Neue"/>
              <a:buNone/>
            </a:pPr>
            <a:r>
              <a:t/>
            </a:r>
            <a:endParaRPr b="0" i="0" sz="2700" u="none" cap="none" strike="noStrike">
              <a:solidFill>
                <a:srgbClr val="000000"/>
              </a:solidFill>
              <a:latin typeface="Helvetica Neue"/>
              <a:ea typeface="Helvetica Neue"/>
              <a:cs typeface="Helvetica Neue"/>
              <a:sym typeface="Helvetica Neue"/>
            </a:endParaRPr>
          </a:p>
        </p:txBody>
      </p:sp>
      <p:pic>
        <p:nvPicPr>
          <p:cNvPr descr="Children's Resource_Powerpoint_AW4.jpg" id="181" name="Google Shape;181;g114eecf273f_0_165"/>
          <p:cNvPicPr preferRelativeResize="0"/>
          <p:nvPr/>
        </p:nvPicPr>
        <p:blipFill rotWithShape="1">
          <a:blip r:embed="rId3">
            <a:alphaModFix/>
          </a:blip>
          <a:srcRect b="0" l="0" r="0" t="0"/>
          <a:stretch/>
        </p:blipFill>
        <p:spPr>
          <a:xfrm>
            <a:off x="0" y="0"/>
            <a:ext cx="12192003" cy="68580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g114eecf273f_0_171"/>
          <p:cNvSpPr txBox="1"/>
          <p:nvPr>
            <p:ph idx="4294967295" type="ctrTitle"/>
          </p:nvPr>
        </p:nvSpPr>
        <p:spPr>
          <a:xfrm>
            <a:off x="889000" y="1149350"/>
            <a:ext cx="10414200" cy="2324100"/>
          </a:xfrm>
          <a:prstGeom prst="rect">
            <a:avLst/>
          </a:prstGeom>
          <a:noFill/>
          <a:ln>
            <a:noFill/>
          </a:ln>
        </p:spPr>
        <p:txBody>
          <a:bodyPr anchorCtr="0" anchor="b" bIns="25400" lIns="25400" spcFirstLastPara="1" rIns="25400" wrap="square" tIns="25400">
            <a:normAutofit/>
          </a:bodyPr>
          <a:lstStyle/>
          <a:p>
            <a:pPr indent="0" lvl="0" marL="0" marR="0" rtl="0" algn="ctr">
              <a:lnSpc>
                <a:spcPct val="100000"/>
              </a:lnSpc>
              <a:spcBef>
                <a:spcPts val="0"/>
              </a:spcBef>
              <a:spcAft>
                <a:spcPts val="0"/>
              </a:spcAft>
              <a:buClr>
                <a:srgbClr val="000000"/>
              </a:buClr>
              <a:buSzPts val="5600"/>
              <a:buFont typeface="Helvetica Neue"/>
              <a:buNone/>
            </a:pPr>
            <a:r>
              <a:t/>
            </a:r>
            <a:endParaRPr b="0" i="0" sz="5600" u="none" cap="none" strike="noStrike">
              <a:solidFill>
                <a:srgbClr val="000000"/>
              </a:solidFill>
              <a:latin typeface="Helvetica Neue"/>
              <a:ea typeface="Helvetica Neue"/>
              <a:cs typeface="Helvetica Neue"/>
              <a:sym typeface="Helvetica Neue"/>
            </a:endParaRPr>
          </a:p>
        </p:txBody>
      </p:sp>
      <p:sp>
        <p:nvSpPr>
          <p:cNvPr id="187" name="Google Shape;187;g114eecf273f_0_171"/>
          <p:cNvSpPr txBox="1"/>
          <p:nvPr>
            <p:ph idx="4294967295" type="subTitle"/>
          </p:nvPr>
        </p:nvSpPr>
        <p:spPr>
          <a:xfrm>
            <a:off x="889000" y="3536950"/>
            <a:ext cx="10414200" cy="793800"/>
          </a:xfrm>
          <a:prstGeom prst="rect">
            <a:avLst/>
          </a:prstGeom>
          <a:noFill/>
          <a:ln>
            <a:noFill/>
          </a:ln>
        </p:spPr>
        <p:txBody>
          <a:bodyPr anchorCtr="0" anchor="t" bIns="25400" lIns="25400" spcFirstLastPara="1" rIns="25400" wrap="square" tIns="25400">
            <a:normAutofit/>
          </a:bodyPr>
          <a:lstStyle/>
          <a:p>
            <a:pPr indent="0" lvl="0" marL="0" marR="0" rtl="0" algn="ctr">
              <a:lnSpc>
                <a:spcPct val="100000"/>
              </a:lnSpc>
              <a:spcBef>
                <a:spcPts val="0"/>
              </a:spcBef>
              <a:spcAft>
                <a:spcPts val="0"/>
              </a:spcAft>
              <a:buClr>
                <a:srgbClr val="000000"/>
              </a:buClr>
              <a:buSzPts val="2700"/>
              <a:buFont typeface="Helvetica Neue"/>
              <a:buNone/>
            </a:pPr>
            <a:r>
              <a:t/>
            </a:r>
            <a:endParaRPr b="0" i="0" sz="2700" u="none" cap="none" strike="noStrike">
              <a:solidFill>
                <a:srgbClr val="000000"/>
              </a:solidFill>
              <a:latin typeface="Helvetica Neue"/>
              <a:ea typeface="Helvetica Neue"/>
              <a:cs typeface="Helvetica Neue"/>
              <a:sym typeface="Helvetica Neue"/>
            </a:endParaRPr>
          </a:p>
        </p:txBody>
      </p:sp>
      <p:pic>
        <p:nvPicPr>
          <p:cNvPr descr="Children's Resource_Powerpoint_AW5.jpg" id="188" name="Google Shape;188;g114eecf273f_0_171"/>
          <p:cNvPicPr preferRelativeResize="0"/>
          <p:nvPr/>
        </p:nvPicPr>
        <p:blipFill rotWithShape="1">
          <a:blip r:embed="rId3">
            <a:alphaModFix/>
          </a:blip>
          <a:srcRect b="0" l="0" r="0" t="0"/>
          <a:stretch/>
        </p:blipFill>
        <p:spPr>
          <a:xfrm>
            <a:off x="0" y="0"/>
            <a:ext cx="12192003" cy="68580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g114eecf273f_0_79"/>
          <p:cNvPicPr preferRelativeResize="0"/>
          <p:nvPr/>
        </p:nvPicPr>
        <p:blipFill rotWithShape="1">
          <a:blip r:embed="rId3">
            <a:alphaModFix/>
          </a:blip>
          <a:srcRect b="0" l="0" r="0" t="0"/>
          <a:stretch/>
        </p:blipFill>
        <p:spPr>
          <a:xfrm>
            <a:off x="0" y="0"/>
            <a:ext cx="12192003" cy="6858001"/>
          </a:xfrm>
          <a:prstGeom prst="rect">
            <a:avLst/>
          </a:prstGeom>
          <a:noFill/>
          <a:ln>
            <a:noFill/>
          </a:ln>
        </p:spPr>
      </p:pic>
      <p:pic>
        <p:nvPicPr>
          <p:cNvPr id="194" name="Google Shape;194;g114eecf273f_0_79"/>
          <p:cNvPicPr preferRelativeResize="0"/>
          <p:nvPr/>
        </p:nvPicPr>
        <p:blipFill rotWithShape="1">
          <a:blip r:embed="rId4">
            <a:alphaModFix/>
          </a:blip>
          <a:srcRect b="0" l="0" r="0" t="0"/>
          <a:stretch/>
        </p:blipFill>
        <p:spPr>
          <a:xfrm>
            <a:off x="0" y="631532"/>
            <a:ext cx="4495159" cy="448239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g11acff79c9b_0_106" title="Poem - Let's Change The Climate - Fiona Stewart.mp4">
            <a:hlinkClick r:id="rId3"/>
          </p:cNvPr>
          <p:cNvPicPr preferRelativeResize="0"/>
          <p:nvPr/>
        </p:nvPicPr>
        <p:blipFill rotWithShape="1">
          <a:blip r:embed="rId4">
            <a:alphaModFix/>
          </a:blip>
          <a:srcRect b="0" l="0" r="0" t="0"/>
          <a:stretch/>
        </p:blipFill>
        <p:spPr>
          <a:xfrm>
            <a:off x="0" y="-5"/>
            <a:ext cx="12192000" cy="685800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g1171d2c982b_0_4"/>
          <p:cNvPicPr preferRelativeResize="0"/>
          <p:nvPr/>
        </p:nvPicPr>
        <p:blipFill rotWithShape="1">
          <a:blip r:embed="rId3">
            <a:alphaModFix/>
          </a:blip>
          <a:srcRect b="0" l="0" r="0" t="0"/>
          <a:stretch/>
        </p:blipFill>
        <p:spPr>
          <a:xfrm>
            <a:off x="0" y="0"/>
            <a:ext cx="12192000" cy="685800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g1171d2c982b_0_8"/>
          <p:cNvPicPr preferRelativeResize="0"/>
          <p:nvPr/>
        </p:nvPicPr>
        <p:blipFill rotWithShape="1">
          <a:blip r:embed="rId3">
            <a:alphaModFix/>
          </a:blip>
          <a:srcRect b="0" l="0" r="0" t="0"/>
          <a:stretch/>
        </p:blipFill>
        <p:spPr>
          <a:xfrm>
            <a:off x="0" y="0"/>
            <a:ext cx="12192000" cy="685800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g11acff79c9b_0_403"/>
          <p:cNvSpPr txBox="1"/>
          <p:nvPr>
            <p:ph idx="1" type="body"/>
          </p:nvPr>
        </p:nvSpPr>
        <p:spPr>
          <a:xfrm>
            <a:off x="5916100" y="958800"/>
            <a:ext cx="5863200" cy="4940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1000"/>
              </a:spcBef>
              <a:spcAft>
                <a:spcPts val="0"/>
              </a:spcAft>
              <a:buClr>
                <a:schemeClr val="dk1"/>
              </a:buClr>
              <a:buSzPts val="1500"/>
              <a:buFont typeface="Arial"/>
              <a:buNone/>
            </a:pPr>
            <a:r>
              <a:t/>
            </a:r>
            <a:endParaRPr b="1" sz="1700"/>
          </a:p>
          <a:p>
            <a:pPr indent="0" lvl="0" marL="0" rtl="0" algn="l">
              <a:lnSpc>
                <a:spcPct val="100000"/>
              </a:lnSpc>
              <a:spcBef>
                <a:spcPts val="1000"/>
              </a:spcBef>
              <a:spcAft>
                <a:spcPts val="0"/>
              </a:spcAft>
              <a:buClr>
                <a:schemeClr val="dk1"/>
              </a:buClr>
              <a:buSzPts val="1500"/>
              <a:buFont typeface="Arial"/>
              <a:buNone/>
            </a:pPr>
            <a:r>
              <a:t/>
            </a:r>
            <a:endParaRPr b="1" sz="1700"/>
          </a:p>
          <a:p>
            <a:pPr indent="-488950" lvl="0" marL="609600" rtl="0" algn="l">
              <a:lnSpc>
                <a:spcPct val="100000"/>
              </a:lnSpc>
              <a:spcBef>
                <a:spcPts val="1000"/>
              </a:spcBef>
              <a:spcAft>
                <a:spcPts val="0"/>
              </a:spcAft>
              <a:buClr>
                <a:srgbClr val="434343"/>
              </a:buClr>
              <a:buSzPts val="2900"/>
              <a:buFont typeface="Calibri"/>
              <a:buChar char="●"/>
            </a:pPr>
            <a:r>
              <a:rPr lang="en-US" sz="2900"/>
              <a:t>Climate change in the news</a:t>
            </a:r>
            <a:endParaRPr sz="2900"/>
          </a:p>
          <a:p>
            <a:pPr indent="0" lvl="0" marL="609600" rtl="0" algn="l">
              <a:lnSpc>
                <a:spcPct val="100000"/>
              </a:lnSpc>
              <a:spcBef>
                <a:spcPts val="1000"/>
              </a:spcBef>
              <a:spcAft>
                <a:spcPts val="0"/>
              </a:spcAft>
              <a:buClr>
                <a:schemeClr val="dk1"/>
              </a:buClr>
              <a:buSzPts val="1500"/>
              <a:buFont typeface="Arial"/>
              <a:buNone/>
            </a:pPr>
            <a:r>
              <a:t/>
            </a:r>
            <a:endParaRPr sz="2900"/>
          </a:p>
          <a:p>
            <a:pPr indent="-488950" lvl="0" marL="609600" rtl="0" algn="l">
              <a:lnSpc>
                <a:spcPct val="100000"/>
              </a:lnSpc>
              <a:spcBef>
                <a:spcPts val="1000"/>
              </a:spcBef>
              <a:spcAft>
                <a:spcPts val="0"/>
              </a:spcAft>
              <a:buClr>
                <a:srgbClr val="434343"/>
              </a:buClr>
              <a:buSzPts val="2900"/>
              <a:buFont typeface="Calibri"/>
              <a:buChar char="●"/>
            </a:pPr>
            <a:r>
              <a:rPr lang="en-US" sz="2900"/>
              <a:t>Statistic which impacted you</a:t>
            </a:r>
            <a:endParaRPr sz="2900"/>
          </a:p>
          <a:p>
            <a:pPr indent="0" lvl="0" marL="609600" rtl="0" algn="l">
              <a:lnSpc>
                <a:spcPct val="100000"/>
              </a:lnSpc>
              <a:spcBef>
                <a:spcPts val="1000"/>
              </a:spcBef>
              <a:spcAft>
                <a:spcPts val="0"/>
              </a:spcAft>
              <a:buClr>
                <a:schemeClr val="dk1"/>
              </a:buClr>
              <a:buSzPts val="1500"/>
              <a:buFont typeface="Arial"/>
              <a:buNone/>
            </a:pPr>
            <a:r>
              <a:t/>
            </a:r>
            <a:endParaRPr sz="2900"/>
          </a:p>
          <a:p>
            <a:pPr indent="-488950" lvl="0" marL="609600" rtl="0" algn="l">
              <a:lnSpc>
                <a:spcPct val="100000"/>
              </a:lnSpc>
              <a:spcBef>
                <a:spcPts val="1000"/>
              </a:spcBef>
              <a:spcAft>
                <a:spcPts val="0"/>
              </a:spcAft>
              <a:buClr>
                <a:srgbClr val="434343"/>
              </a:buClr>
              <a:buSzPts val="2900"/>
              <a:buFont typeface="Calibri"/>
              <a:buChar char="●"/>
            </a:pPr>
            <a:r>
              <a:rPr lang="en-US" sz="2900"/>
              <a:t>Story from the local area</a:t>
            </a:r>
            <a:endParaRPr sz="2900"/>
          </a:p>
          <a:p>
            <a:pPr indent="0" lvl="0" marL="0" rtl="0" algn="l">
              <a:lnSpc>
                <a:spcPct val="90000"/>
              </a:lnSpc>
              <a:spcBef>
                <a:spcPts val="1000"/>
              </a:spcBef>
              <a:spcAft>
                <a:spcPts val="0"/>
              </a:spcAft>
              <a:buSzPts val="1900"/>
              <a:buNone/>
            </a:pPr>
            <a:r>
              <a:t/>
            </a:r>
            <a:endParaRPr sz="1700"/>
          </a:p>
        </p:txBody>
      </p:sp>
      <p:sp>
        <p:nvSpPr>
          <p:cNvPr id="109" name="Google Shape;109;g11acff79c9b_0_403"/>
          <p:cNvSpPr txBox="1"/>
          <p:nvPr>
            <p:ph type="title"/>
          </p:nvPr>
        </p:nvSpPr>
        <p:spPr>
          <a:xfrm>
            <a:off x="631800" y="3093750"/>
            <a:ext cx="3954900" cy="6705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000"/>
              <a:buNone/>
            </a:pPr>
            <a:r>
              <a:rPr lang="en-US"/>
              <a:t>Setting the scene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g114108eec40_0_0"/>
          <p:cNvPicPr preferRelativeResize="0"/>
          <p:nvPr/>
        </p:nvPicPr>
        <p:blipFill>
          <a:blip r:embed="rId3">
            <a:alphaModFix/>
          </a:blip>
          <a:stretch>
            <a:fillRect/>
          </a:stretch>
        </p:blipFill>
        <p:spPr>
          <a:xfrm>
            <a:off x="0" y="0"/>
            <a:ext cx="12192000" cy="685801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g11acff79c9b_0_198"/>
          <p:cNvSpPr txBox="1"/>
          <p:nvPr>
            <p:ph idx="1" type="body"/>
          </p:nvPr>
        </p:nvSpPr>
        <p:spPr>
          <a:xfrm>
            <a:off x="415600" y="1342033"/>
            <a:ext cx="11360700" cy="4555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1000"/>
              </a:spcBef>
              <a:spcAft>
                <a:spcPts val="0"/>
              </a:spcAft>
              <a:buClr>
                <a:schemeClr val="dk1"/>
              </a:buClr>
              <a:buSzPts val="1500"/>
              <a:buFont typeface="Arial"/>
              <a:buNone/>
            </a:pPr>
            <a:r>
              <a:t/>
            </a:r>
            <a:endParaRPr b="1" sz="2800"/>
          </a:p>
          <a:p>
            <a:pPr indent="0" lvl="0" marL="0" rtl="0" algn="ctr">
              <a:lnSpc>
                <a:spcPct val="100000"/>
              </a:lnSpc>
              <a:spcBef>
                <a:spcPts val="1000"/>
              </a:spcBef>
              <a:spcAft>
                <a:spcPts val="0"/>
              </a:spcAft>
              <a:buClr>
                <a:schemeClr val="dk1"/>
              </a:buClr>
              <a:buSzPts val="1500"/>
              <a:buFont typeface="Arial"/>
              <a:buNone/>
            </a:pPr>
            <a:r>
              <a:rPr b="1" lang="en-US" sz="2800">
                <a:highlight>
                  <a:srgbClr val="FFFFFF"/>
                </a:highlight>
              </a:rPr>
              <a:t>The beginning</a:t>
            </a:r>
            <a:endParaRPr b="1" sz="2800">
              <a:highlight>
                <a:srgbClr val="FFFFFF"/>
              </a:highlight>
            </a:endParaRPr>
          </a:p>
          <a:p>
            <a:pPr indent="0" lvl="0" marL="0" rtl="0" algn="l">
              <a:lnSpc>
                <a:spcPct val="90000"/>
              </a:lnSpc>
              <a:spcBef>
                <a:spcPts val="1600"/>
              </a:spcBef>
              <a:spcAft>
                <a:spcPts val="1600"/>
              </a:spcAft>
              <a:buSzPts val="1900"/>
              <a:buNone/>
            </a:pPr>
            <a:r>
              <a:rPr b="1" lang="en-US" sz="2800">
                <a:highlight>
                  <a:srgbClr val="FFFFFF"/>
                </a:highlight>
              </a:rPr>
              <a:t>28 </a:t>
            </a:r>
            <a:r>
              <a:rPr lang="en-US" sz="2800">
                <a:highlight>
                  <a:srgbClr val="FFFFFF"/>
                </a:highlight>
              </a:rPr>
              <a:t>God blessed them and said to them, “Be fruitful and increase in number; fill the earth and subdue it. Rule over the fish in the sea and the birds in the sky and over every living creature that moves on the ground.”</a:t>
            </a:r>
            <a:endParaRPr sz="2800"/>
          </a:p>
        </p:txBody>
      </p:sp>
      <p:sp>
        <p:nvSpPr>
          <p:cNvPr id="120" name="Google Shape;120;g11acff79c9b_0_198"/>
          <p:cNvSpPr txBox="1"/>
          <p:nvPr>
            <p:ph type="title"/>
          </p:nvPr>
        </p:nvSpPr>
        <p:spPr>
          <a:xfrm>
            <a:off x="415600" y="148867"/>
            <a:ext cx="11360700" cy="763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Genesis 1:28</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g125293acec8_0_0"/>
          <p:cNvSpPr txBox="1"/>
          <p:nvPr>
            <p:ph idx="1" type="body"/>
          </p:nvPr>
        </p:nvSpPr>
        <p:spPr>
          <a:xfrm>
            <a:off x="415600" y="1342033"/>
            <a:ext cx="11360700" cy="4555200"/>
          </a:xfrm>
          <a:prstGeom prst="rect">
            <a:avLst/>
          </a:prstGeom>
          <a:noFill/>
          <a:ln>
            <a:noFill/>
          </a:ln>
        </p:spPr>
        <p:txBody>
          <a:bodyPr anchorCtr="0" anchor="ctr" bIns="45700" lIns="91425" spcFirstLastPara="1" rIns="91425" wrap="square" tIns="45700">
            <a:normAutofit/>
          </a:bodyPr>
          <a:lstStyle/>
          <a:p>
            <a:pPr indent="0" lvl="0" marL="0" rtl="0" algn="ctr">
              <a:lnSpc>
                <a:spcPct val="115000"/>
              </a:lnSpc>
              <a:spcBef>
                <a:spcPts val="0"/>
              </a:spcBef>
              <a:spcAft>
                <a:spcPts val="0"/>
              </a:spcAft>
              <a:buSzPts val="1100"/>
              <a:buNone/>
            </a:pPr>
            <a:r>
              <a:rPr b="1" lang="en-US" sz="2800">
                <a:highlight>
                  <a:schemeClr val="lt1"/>
                </a:highlight>
              </a:rPr>
              <a:t>The heavens declare the glory of God</a:t>
            </a:r>
            <a:endParaRPr b="1" sz="2800">
              <a:highlight>
                <a:schemeClr val="lt1"/>
              </a:highlight>
            </a:endParaRPr>
          </a:p>
          <a:p>
            <a:pPr indent="0" lvl="0" marL="0" rtl="0" algn="l">
              <a:lnSpc>
                <a:spcPct val="100000"/>
              </a:lnSpc>
              <a:spcBef>
                <a:spcPts val="0"/>
              </a:spcBef>
              <a:spcAft>
                <a:spcPts val="0"/>
              </a:spcAft>
              <a:buSzPts val="1100"/>
              <a:buNone/>
            </a:pPr>
            <a:r>
              <a:rPr b="1" lang="en-US" sz="2800"/>
              <a:t>1 </a:t>
            </a:r>
            <a:r>
              <a:rPr lang="en-US" sz="2800"/>
              <a:t>The heavens declare the glory of God; the skies proclaim the work of his hands. </a:t>
            </a:r>
            <a:r>
              <a:rPr b="1" lang="en-US" sz="2800"/>
              <a:t>2 </a:t>
            </a:r>
            <a:r>
              <a:rPr lang="en-US" sz="2800"/>
              <a:t>Day after day they pour forth speech; night after night they display knowledge. </a:t>
            </a:r>
            <a:r>
              <a:rPr b="1" lang="en-US" sz="2800"/>
              <a:t>3 </a:t>
            </a:r>
            <a:r>
              <a:rPr lang="en-US" sz="2800"/>
              <a:t>There is no speech or language where their voice is not heard. </a:t>
            </a:r>
            <a:r>
              <a:rPr b="1" lang="en-US" sz="2800"/>
              <a:t>4 </a:t>
            </a:r>
            <a:r>
              <a:rPr lang="en-US" sz="2800"/>
              <a:t>Their voice goes out into all the earth, their words to the ends of the world.</a:t>
            </a:r>
            <a:endParaRPr sz="2800">
              <a:highlight>
                <a:srgbClr val="FFFFFF"/>
              </a:highlight>
            </a:endParaRPr>
          </a:p>
        </p:txBody>
      </p:sp>
      <p:sp>
        <p:nvSpPr>
          <p:cNvPr id="126" name="Google Shape;126;g125293acec8_0_0"/>
          <p:cNvSpPr txBox="1"/>
          <p:nvPr>
            <p:ph type="title"/>
          </p:nvPr>
        </p:nvSpPr>
        <p:spPr>
          <a:xfrm>
            <a:off x="415600" y="148867"/>
            <a:ext cx="11360700" cy="763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Psalm 19:1-4</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g11acff79c9b_0_203"/>
          <p:cNvSpPr txBox="1"/>
          <p:nvPr>
            <p:ph idx="1" type="body"/>
          </p:nvPr>
        </p:nvSpPr>
        <p:spPr>
          <a:xfrm>
            <a:off x="415600" y="1342033"/>
            <a:ext cx="11360700" cy="46911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1000"/>
              </a:spcBef>
              <a:spcAft>
                <a:spcPts val="0"/>
              </a:spcAft>
              <a:buClr>
                <a:schemeClr val="dk1"/>
              </a:buClr>
              <a:buSzPts val="1500"/>
              <a:buFont typeface="Arial"/>
              <a:buNone/>
            </a:pPr>
            <a:r>
              <a:rPr b="1" lang="en-US" sz="2800">
                <a:highlight>
                  <a:srgbClr val="FFFFFF"/>
                </a:highlight>
              </a:rPr>
              <a:t>Love thy neighbour</a:t>
            </a:r>
            <a:endParaRPr b="1" sz="2800">
              <a:highlight>
                <a:srgbClr val="FFFFFF"/>
              </a:highlight>
            </a:endParaRPr>
          </a:p>
          <a:p>
            <a:pPr indent="0" lvl="0" marL="0" rtl="0" algn="l">
              <a:lnSpc>
                <a:spcPct val="90000"/>
              </a:lnSpc>
              <a:spcBef>
                <a:spcPts val="1600"/>
              </a:spcBef>
              <a:spcAft>
                <a:spcPts val="1600"/>
              </a:spcAft>
              <a:buSzPts val="1900"/>
              <a:buNone/>
            </a:pPr>
            <a:r>
              <a:rPr b="1" lang="en-US" sz="2800">
                <a:highlight>
                  <a:srgbClr val="FFFFFF"/>
                </a:highlight>
              </a:rPr>
              <a:t>31 </a:t>
            </a:r>
            <a:r>
              <a:rPr lang="en-US" sz="2800">
                <a:highlight>
                  <a:srgbClr val="FFFFFF"/>
                </a:highlight>
              </a:rPr>
              <a:t>The second is this: ‘Love your neighbor as yourself.’ There is no commandment greater than these.”</a:t>
            </a:r>
            <a:endParaRPr sz="2800"/>
          </a:p>
        </p:txBody>
      </p:sp>
      <p:sp>
        <p:nvSpPr>
          <p:cNvPr id="132" name="Google Shape;132;g11acff79c9b_0_203"/>
          <p:cNvSpPr txBox="1"/>
          <p:nvPr>
            <p:ph type="title"/>
          </p:nvPr>
        </p:nvSpPr>
        <p:spPr>
          <a:xfrm>
            <a:off x="415600" y="148867"/>
            <a:ext cx="11360700" cy="763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Mark 12:31</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g11acff79c9b_0_208"/>
          <p:cNvSpPr txBox="1"/>
          <p:nvPr>
            <p:ph idx="1" type="body"/>
          </p:nvPr>
        </p:nvSpPr>
        <p:spPr>
          <a:xfrm>
            <a:off x="415600" y="1342033"/>
            <a:ext cx="11360700" cy="4555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1000"/>
              </a:spcBef>
              <a:spcAft>
                <a:spcPts val="0"/>
              </a:spcAft>
              <a:buClr>
                <a:schemeClr val="dk1"/>
              </a:buClr>
              <a:buSzPts val="1500"/>
              <a:buFont typeface="Arial"/>
              <a:buNone/>
            </a:pPr>
            <a:r>
              <a:t/>
            </a:r>
            <a:endParaRPr b="1" sz="2800"/>
          </a:p>
          <a:p>
            <a:pPr indent="0" lvl="0" marL="0" rtl="0" algn="ctr">
              <a:lnSpc>
                <a:spcPct val="100000"/>
              </a:lnSpc>
              <a:spcBef>
                <a:spcPts val="1000"/>
              </a:spcBef>
              <a:spcAft>
                <a:spcPts val="0"/>
              </a:spcAft>
              <a:buClr>
                <a:schemeClr val="dk1"/>
              </a:buClr>
              <a:buSzPts val="1500"/>
              <a:buFont typeface="Arial"/>
              <a:buNone/>
            </a:pPr>
            <a:r>
              <a:rPr b="1" lang="en-US" sz="2800">
                <a:highlight>
                  <a:srgbClr val="FFFFFF"/>
                </a:highlight>
              </a:rPr>
              <a:t>A Living Sacrifice</a:t>
            </a:r>
            <a:endParaRPr b="1" sz="2800">
              <a:highlight>
                <a:srgbClr val="FFFFFF"/>
              </a:highlight>
            </a:endParaRPr>
          </a:p>
          <a:p>
            <a:pPr indent="0" lvl="0" marL="0" rtl="0" algn="l">
              <a:lnSpc>
                <a:spcPct val="90000"/>
              </a:lnSpc>
              <a:spcBef>
                <a:spcPts val="1600"/>
              </a:spcBef>
              <a:spcAft>
                <a:spcPts val="1600"/>
              </a:spcAft>
              <a:buSzPts val="1900"/>
              <a:buNone/>
            </a:pPr>
            <a:r>
              <a:rPr b="1" lang="en-US" sz="2800">
                <a:highlight>
                  <a:srgbClr val="FFFFFF"/>
                </a:highlight>
              </a:rPr>
              <a:t>12 </a:t>
            </a:r>
            <a:r>
              <a:rPr lang="en-US" sz="2800">
                <a:highlight>
                  <a:srgbClr val="FFFFFF"/>
                </a:highlight>
              </a:rPr>
              <a:t>Therefore, I urge you, brothers and sisters, in view of God’s mercy, to offer your bodies as a living sacrifice, holy and pleasing to God—this is your true and proper worship. </a:t>
            </a:r>
            <a:r>
              <a:rPr b="1" lang="en-US" sz="2800">
                <a:highlight>
                  <a:srgbClr val="FFFFFF"/>
                </a:highlight>
              </a:rPr>
              <a:t>2 </a:t>
            </a:r>
            <a:r>
              <a:rPr lang="en-US" sz="2800">
                <a:highlight>
                  <a:srgbClr val="FFFFFF"/>
                </a:highlight>
              </a:rPr>
              <a:t>Do not conform to the pattern of this world, but be transformed by the renewing of your mind. Then you will be able to test and approve what God’s will is—his good, pleasing and perfect will.</a:t>
            </a:r>
            <a:endParaRPr sz="2800"/>
          </a:p>
        </p:txBody>
      </p:sp>
      <p:sp>
        <p:nvSpPr>
          <p:cNvPr id="138" name="Google Shape;138;g11acff79c9b_0_208"/>
          <p:cNvSpPr txBox="1"/>
          <p:nvPr>
            <p:ph type="title"/>
          </p:nvPr>
        </p:nvSpPr>
        <p:spPr>
          <a:xfrm>
            <a:off x="415600" y="148867"/>
            <a:ext cx="11360700" cy="763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Romans 12:1-2</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2019-05-03T11:32:29Z</dcterms:created>
  <dc:creator>Microsoft Office User</dc:creator>
</cp:coreProperties>
</file>