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hAWgajCjNEn9bqJyRdKnrvBAXD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f882a568c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1f882a568c1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cfa4d09dff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1cfa4d09dff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cfa4d09df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1cfa4d09dff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cfa4d09df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1cfa4d09dff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cfa4d09dff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1cfa4d09dff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f882a568c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1f882a568c1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f882a568c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1f882a568c1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cfa4d09df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1cfa4d09dff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f882a568c1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1f882a568c1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f882a568c1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1f882a568c1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cfa4d09dff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g1cfa4d09dff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cfa4d09dff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1cfa4d09dff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cfa4d09dff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1cfa4d09dff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cfa4d09dff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1cfa4d09dff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cb84a6f02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1cb84a6f029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c7fcbe2a4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1c7fcbe2a48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cb84a6f02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1cb84a6f029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c97098075a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1c97098075a_1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c97098075a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1c97098075a_1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cb84a6f02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1cb84a6f029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cfa4d09dff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g1cfa4d09dff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cfa4d09dff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g1cfa4d09dff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cfa4d09df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g1cfa4d09dff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f882a568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1f882a568c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f882a568c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1f882a568c1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c97098075a_1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1c97098075a_1_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f882a568c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1f882a568c1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b="0" l="0" r="0" t="0"/>
          <a:stretch/>
        </p:blipFill>
        <p:spPr>
          <a:xfrm>
            <a:off x="0" y="0"/>
            <a:ext cx="9143995"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on Card">
  <p:cSld name="TITLE_AND_BODY_1">
    <p:spTree>
      <p:nvGrpSpPr>
        <p:cNvPr id="29" name="Shape 29"/>
        <p:cNvGrpSpPr/>
        <p:nvPr/>
      </p:nvGrpSpPr>
      <p:grpSpPr>
        <a:xfrm>
          <a:off x="0" y="0"/>
          <a:ext cx="0" cy="0"/>
          <a:chOff x="0" y="0"/>
          <a:chExt cx="0" cy="0"/>
        </a:xfrm>
      </p:grpSpPr>
      <p:pic>
        <p:nvPicPr>
          <p:cNvPr id="30" name="Google Shape;30;g1c7fcbe2a48_0_74"/>
          <p:cNvPicPr preferRelativeResize="0"/>
          <p:nvPr/>
        </p:nvPicPr>
        <p:blipFill rotWithShape="1">
          <a:blip r:embed="rId2">
            <a:alphaModFix/>
          </a:blip>
          <a:srcRect b="0" l="0" r="0" t="0"/>
          <a:stretch/>
        </p:blipFill>
        <p:spPr>
          <a:xfrm>
            <a:off x="0" y="0"/>
            <a:ext cx="9144005" cy="5143500"/>
          </a:xfrm>
          <a:prstGeom prst="rect">
            <a:avLst/>
          </a:prstGeom>
          <a:noFill/>
          <a:ln>
            <a:noFill/>
          </a:ln>
        </p:spPr>
      </p:pic>
    </p:spTree>
  </p:cSld>
  <p:clrMapOvr>
    <a:masterClrMapping/>
  </p:clrMapOvr>
  <p:extLst>
    <p:ext uri="{DCECCB84-F9BA-43D5-87BE-67443E8EF086}">
      <p15:sldGuideLst>
        <p15:guide id="1" pos="4342">
          <p15:clr>
            <a:srgbClr val="FA7B17"/>
          </p15:clr>
        </p15:guide>
        <p15:guide id="2" orient="horz" pos="2507">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ssion 3 Title">
  <p:cSld name="BLANK_2_3">
    <p:spTree>
      <p:nvGrpSpPr>
        <p:cNvPr id="31" name="Shape 31"/>
        <p:cNvGrpSpPr/>
        <p:nvPr/>
      </p:nvGrpSpPr>
      <p:grpSpPr>
        <a:xfrm>
          <a:off x="0" y="0"/>
          <a:ext cx="0" cy="0"/>
          <a:chOff x="0" y="0"/>
          <a:chExt cx="0" cy="0"/>
        </a:xfrm>
      </p:grpSpPr>
      <p:pic>
        <p:nvPicPr>
          <p:cNvPr id="32" name="Google Shape;32;g1c97098075a_1_174"/>
          <p:cNvPicPr preferRelativeResize="0"/>
          <p:nvPr/>
        </p:nvPicPr>
        <p:blipFill rotWithShape="1">
          <a:blip r:embed="rId2">
            <a:alphaModFix/>
          </a:blip>
          <a:srcRect b="0" l="0" r="0" t="0"/>
          <a:stretch/>
        </p:blipFill>
        <p:spPr>
          <a:xfrm>
            <a:off x="0" y="0"/>
            <a:ext cx="9144000" cy="514349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Slide">
  <p:cSld name="BLANK_2_3_1">
    <p:spTree>
      <p:nvGrpSpPr>
        <p:cNvPr id="33" name="Shape 33"/>
        <p:cNvGrpSpPr/>
        <p:nvPr/>
      </p:nvGrpSpPr>
      <p:grpSpPr>
        <a:xfrm>
          <a:off x="0" y="0"/>
          <a:ext cx="0" cy="0"/>
          <a:chOff x="0" y="0"/>
          <a:chExt cx="0" cy="0"/>
        </a:xfrm>
      </p:grpSpPr>
      <p:pic>
        <p:nvPicPr>
          <p:cNvPr id="34" name="Google Shape;34;g1f8b7aa9f16_0_2"/>
          <p:cNvPicPr preferRelativeResize="0"/>
          <p:nvPr/>
        </p:nvPicPr>
        <p:blipFill rotWithShape="1">
          <a:blip r:embed="rId2">
            <a:alphaModFix/>
          </a:blip>
          <a:srcRect b="0" l="0" r="0" t="0"/>
          <a:stretch/>
        </p:blipFill>
        <p:spPr>
          <a:xfrm>
            <a:off x="0" y="0"/>
            <a:ext cx="9144000" cy="514349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_Yellow" type="tx">
  <p:cSld name="TITLE_AND_BODY">
    <p:spTree>
      <p:nvGrpSpPr>
        <p:cNvPr id="35"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7" name="Google Shape;37;p5"/>
          <p:cNvSpPr txBox="1"/>
          <p:nvPr>
            <p:ph type="title"/>
          </p:nvPr>
        </p:nvSpPr>
        <p:spPr>
          <a:xfrm>
            <a:off x="1426100" y="720000"/>
            <a:ext cx="6049200" cy="819300"/>
          </a:xfrm>
          <a:prstGeom prst="rect">
            <a:avLst/>
          </a:prstGeom>
          <a:noFill/>
          <a:ln>
            <a:noFill/>
          </a:ln>
        </p:spPr>
        <p:txBody>
          <a:bodyPr anchorCtr="0" anchor="t" bIns="0" lIns="0" spcFirstLastPara="1" rIns="0" wrap="square" tIns="0">
            <a:normAutofit/>
          </a:bodyPr>
          <a:lstStyle>
            <a:lvl1pPr lvl="0" algn="l">
              <a:lnSpc>
                <a:spcPct val="80000"/>
              </a:lnSpc>
              <a:spcBef>
                <a:spcPts val="0"/>
              </a:spcBef>
              <a:spcAft>
                <a:spcPts val="0"/>
              </a:spcAft>
              <a:buClr>
                <a:srgbClr val="323232"/>
              </a:buClr>
              <a:buSzPts val="3600"/>
              <a:buNone/>
              <a:defRPr b="1" sz="3600">
                <a:solidFill>
                  <a:srgbClr val="32323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 name="Google Shape;38;p5"/>
          <p:cNvSpPr txBox="1"/>
          <p:nvPr>
            <p:ph idx="1" type="body"/>
          </p:nvPr>
        </p:nvSpPr>
        <p:spPr>
          <a:xfrm>
            <a:off x="1426100" y="1539200"/>
            <a:ext cx="6152100" cy="2432700"/>
          </a:xfrm>
          <a:prstGeom prst="rect">
            <a:avLst/>
          </a:prstGeom>
          <a:noFill/>
          <a:ln>
            <a:noFill/>
          </a:ln>
        </p:spPr>
        <p:txBody>
          <a:bodyPr anchorCtr="0" anchor="t" bIns="0" lIns="0" spcFirstLastPara="1" rIns="0" wrap="square" tIns="0">
            <a:normAutofit/>
          </a:bodyPr>
          <a:lstStyle>
            <a:lvl1pPr indent="-342900" lvl="0" marL="457200" algn="l">
              <a:lnSpc>
                <a:spcPct val="115000"/>
              </a:lnSpc>
              <a:spcBef>
                <a:spcPts val="0"/>
              </a:spcBef>
              <a:spcAft>
                <a:spcPts val="0"/>
              </a:spcAft>
              <a:buClr>
                <a:srgbClr val="323232"/>
              </a:buClr>
              <a:buSzPts val="1800"/>
              <a:buChar char="●"/>
              <a:defRPr b="1">
                <a:solidFill>
                  <a:srgbClr val="323232"/>
                </a:solidFill>
              </a:defRPr>
            </a:lvl1pPr>
            <a:lvl2pPr indent="-317500" lvl="1" marL="914400" algn="l">
              <a:lnSpc>
                <a:spcPct val="115000"/>
              </a:lnSpc>
              <a:spcBef>
                <a:spcPts val="0"/>
              </a:spcBef>
              <a:spcAft>
                <a:spcPts val="0"/>
              </a:spcAft>
              <a:buClr>
                <a:srgbClr val="323232"/>
              </a:buClr>
              <a:buSzPts val="1400"/>
              <a:buChar char="○"/>
              <a:defRPr>
                <a:solidFill>
                  <a:srgbClr val="323232"/>
                </a:solidFill>
              </a:defRPr>
            </a:lvl2pPr>
            <a:lvl3pPr indent="-317500" lvl="2" marL="1371600" algn="l">
              <a:lnSpc>
                <a:spcPct val="115000"/>
              </a:lnSpc>
              <a:spcBef>
                <a:spcPts val="0"/>
              </a:spcBef>
              <a:spcAft>
                <a:spcPts val="0"/>
              </a:spcAft>
              <a:buClr>
                <a:srgbClr val="323232"/>
              </a:buClr>
              <a:buSzPts val="1400"/>
              <a:buChar char="■"/>
              <a:defRPr>
                <a:solidFill>
                  <a:srgbClr val="323232"/>
                </a:solidFill>
              </a:defRPr>
            </a:lvl3pPr>
            <a:lvl4pPr indent="-317500" lvl="3" marL="1828800" algn="l">
              <a:lnSpc>
                <a:spcPct val="115000"/>
              </a:lnSpc>
              <a:spcBef>
                <a:spcPts val="0"/>
              </a:spcBef>
              <a:spcAft>
                <a:spcPts val="0"/>
              </a:spcAft>
              <a:buClr>
                <a:srgbClr val="323232"/>
              </a:buClr>
              <a:buSzPts val="1400"/>
              <a:buChar char="●"/>
              <a:defRPr>
                <a:solidFill>
                  <a:srgbClr val="323232"/>
                </a:solidFill>
              </a:defRPr>
            </a:lvl4pPr>
            <a:lvl5pPr indent="-317500" lvl="4" marL="2286000" algn="l">
              <a:lnSpc>
                <a:spcPct val="115000"/>
              </a:lnSpc>
              <a:spcBef>
                <a:spcPts val="0"/>
              </a:spcBef>
              <a:spcAft>
                <a:spcPts val="0"/>
              </a:spcAft>
              <a:buClr>
                <a:srgbClr val="323232"/>
              </a:buClr>
              <a:buSzPts val="1400"/>
              <a:buChar char="○"/>
              <a:defRPr>
                <a:solidFill>
                  <a:srgbClr val="323232"/>
                </a:solidFill>
              </a:defRPr>
            </a:lvl5pPr>
            <a:lvl6pPr indent="-317500" lvl="5" marL="2743200" algn="l">
              <a:lnSpc>
                <a:spcPct val="115000"/>
              </a:lnSpc>
              <a:spcBef>
                <a:spcPts val="0"/>
              </a:spcBef>
              <a:spcAft>
                <a:spcPts val="0"/>
              </a:spcAft>
              <a:buClr>
                <a:srgbClr val="323232"/>
              </a:buClr>
              <a:buSzPts val="1400"/>
              <a:buChar char="■"/>
              <a:defRPr>
                <a:solidFill>
                  <a:srgbClr val="323232"/>
                </a:solidFill>
              </a:defRPr>
            </a:lvl6pPr>
            <a:lvl7pPr indent="-317500" lvl="6" marL="3200400" algn="l">
              <a:lnSpc>
                <a:spcPct val="115000"/>
              </a:lnSpc>
              <a:spcBef>
                <a:spcPts val="0"/>
              </a:spcBef>
              <a:spcAft>
                <a:spcPts val="0"/>
              </a:spcAft>
              <a:buClr>
                <a:srgbClr val="323232"/>
              </a:buClr>
              <a:buSzPts val="1400"/>
              <a:buChar char="●"/>
              <a:defRPr>
                <a:solidFill>
                  <a:srgbClr val="323232"/>
                </a:solidFill>
              </a:defRPr>
            </a:lvl7pPr>
            <a:lvl8pPr indent="-317500" lvl="7" marL="3657600" algn="l">
              <a:lnSpc>
                <a:spcPct val="115000"/>
              </a:lnSpc>
              <a:spcBef>
                <a:spcPts val="0"/>
              </a:spcBef>
              <a:spcAft>
                <a:spcPts val="0"/>
              </a:spcAft>
              <a:buClr>
                <a:srgbClr val="323232"/>
              </a:buClr>
              <a:buSzPts val="1400"/>
              <a:buChar char="○"/>
              <a:defRPr>
                <a:solidFill>
                  <a:srgbClr val="323232"/>
                </a:solidFill>
              </a:defRPr>
            </a:lvl8pPr>
            <a:lvl9pPr indent="-317500" lvl="8" marL="4114800" algn="l">
              <a:lnSpc>
                <a:spcPct val="115000"/>
              </a:lnSpc>
              <a:spcBef>
                <a:spcPts val="0"/>
              </a:spcBef>
              <a:spcAft>
                <a:spcPts val="0"/>
              </a:spcAft>
              <a:buClr>
                <a:srgbClr val="323232"/>
              </a:buClr>
              <a:buSzPts val="1400"/>
              <a:buChar char="■"/>
              <a:defRPr>
                <a:solidFill>
                  <a:srgbClr val="323232"/>
                </a:solidFill>
              </a:defRPr>
            </a:lvl9pPr>
          </a:lstStyle>
          <a:p/>
        </p:txBody>
      </p:sp>
    </p:spTree>
  </p:cSld>
  <p:clrMapOvr>
    <a:masterClrMapping/>
  </p:clrMapOvr>
  <p:extLst>
    <p:ext uri="{DCECCB84-F9BA-43D5-87BE-67443E8EF086}">
      <p15:sldGuideLst>
        <p15:guide id="1" pos="898">
          <p15:clr>
            <a:srgbClr val="FA7B17"/>
          </p15:clr>
        </p15:guide>
        <p15:guide id="2" orient="horz" pos="454">
          <p15:clr>
            <a:srgbClr val="FA7B17"/>
          </p15:clr>
        </p15:guide>
        <p15:guide id="3" orient="horz" pos="970">
          <p15:clr>
            <a:srgbClr val="FA7B17"/>
          </p15:clr>
        </p15:guide>
        <p15:guide id="4" pos="4709">
          <p15:clr>
            <a:srgbClr val="FA7B17"/>
          </p15:clr>
        </p15:guide>
        <p15:guide id="5" orient="horz" pos="2507">
          <p15:clr>
            <a:srgbClr val="FA7B17"/>
          </p15:clr>
        </p15:guide>
        <p15:guide id="6" orient="horz" pos="1288">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_Yellow">
  <p:cSld name="TITLE_AND_BODY_3">
    <p:spTree>
      <p:nvGrpSpPr>
        <p:cNvPr id="39" name="Shape 39"/>
        <p:cNvGrpSpPr/>
        <p:nvPr/>
      </p:nvGrpSpPr>
      <p:grpSpPr>
        <a:xfrm>
          <a:off x="0" y="0"/>
          <a:ext cx="0" cy="0"/>
          <a:chOff x="0" y="0"/>
          <a:chExt cx="0" cy="0"/>
        </a:xfrm>
      </p:grpSpPr>
      <p:pic>
        <p:nvPicPr>
          <p:cNvPr id="40" name="Google Shape;40;g1cb84a6f029_0_2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1" name="Google Shape;41;g1cb84a6f029_0_20"/>
          <p:cNvSpPr txBox="1"/>
          <p:nvPr>
            <p:ph type="title"/>
          </p:nvPr>
        </p:nvSpPr>
        <p:spPr>
          <a:xfrm>
            <a:off x="1426100" y="720000"/>
            <a:ext cx="6049200" cy="819300"/>
          </a:xfrm>
          <a:prstGeom prst="rect">
            <a:avLst/>
          </a:prstGeom>
          <a:noFill/>
          <a:ln>
            <a:noFill/>
          </a:ln>
        </p:spPr>
        <p:txBody>
          <a:bodyPr anchorCtr="0" anchor="t" bIns="0" lIns="0" spcFirstLastPara="1" rIns="0" wrap="square" tIns="0">
            <a:normAutofit/>
          </a:bodyPr>
          <a:lstStyle>
            <a:lvl1pPr lvl="0" algn="l">
              <a:lnSpc>
                <a:spcPct val="80000"/>
              </a:lnSpc>
              <a:spcBef>
                <a:spcPts val="0"/>
              </a:spcBef>
              <a:spcAft>
                <a:spcPts val="0"/>
              </a:spcAft>
              <a:buClr>
                <a:srgbClr val="323232"/>
              </a:buClr>
              <a:buSzPts val="3600"/>
              <a:buNone/>
              <a:defRPr b="1" sz="3600">
                <a:solidFill>
                  <a:srgbClr val="32323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g1cb84a6f029_0_20"/>
          <p:cNvSpPr txBox="1"/>
          <p:nvPr>
            <p:ph idx="1" type="body"/>
          </p:nvPr>
        </p:nvSpPr>
        <p:spPr>
          <a:xfrm>
            <a:off x="1426100" y="1539200"/>
            <a:ext cx="6152100" cy="2432700"/>
          </a:xfrm>
          <a:prstGeom prst="rect">
            <a:avLst/>
          </a:prstGeom>
          <a:noFill/>
          <a:ln>
            <a:noFill/>
          </a:ln>
        </p:spPr>
        <p:txBody>
          <a:bodyPr anchorCtr="0" anchor="t" bIns="0" lIns="0" spcFirstLastPara="1" rIns="0" wrap="square" tIns="0">
            <a:normAutofit/>
          </a:bodyPr>
          <a:lstStyle>
            <a:lvl1pPr indent="-342900" lvl="0" marL="457200" algn="l">
              <a:lnSpc>
                <a:spcPct val="115000"/>
              </a:lnSpc>
              <a:spcBef>
                <a:spcPts val="0"/>
              </a:spcBef>
              <a:spcAft>
                <a:spcPts val="0"/>
              </a:spcAft>
              <a:buClr>
                <a:srgbClr val="323232"/>
              </a:buClr>
              <a:buSzPts val="1800"/>
              <a:buChar char="●"/>
              <a:defRPr b="1">
                <a:solidFill>
                  <a:srgbClr val="323232"/>
                </a:solidFill>
              </a:defRPr>
            </a:lvl1pPr>
            <a:lvl2pPr indent="-317500" lvl="1" marL="914400" algn="l">
              <a:lnSpc>
                <a:spcPct val="115000"/>
              </a:lnSpc>
              <a:spcBef>
                <a:spcPts val="0"/>
              </a:spcBef>
              <a:spcAft>
                <a:spcPts val="0"/>
              </a:spcAft>
              <a:buClr>
                <a:srgbClr val="323232"/>
              </a:buClr>
              <a:buSzPts val="1400"/>
              <a:buChar char="○"/>
              <a:defRPr>
                <a:solidFill>
                  <a:srgbClr val="323232"/>
                </a:solidFill>
              </a:defRPr>
            </a:lvl2pPr>
            <a:lvl3pPr indent="-317500" lvl="2" marL="1371600" algn="l">
              <a:lnSpc>
                <a:spcPct val="115000"/>
              </a:lnSpc>
              <a:spcBef>
                <a:spcPts val="0"/>
              </a:spcBef>
              <a:spcAft>
                <a:spcPts val="0"/>
              </a:spcAft>
              <a:buClr>
                <a:srgbClr val="323232"/>
              </a:buClr>
              <a:buSzPts val="1400"/>
              <a:buChar char="■"/>
              <a:defRPr>
                <a:solidFill>
                  <a:srgbClr val="323232"/>
                </a:solidFill>
              </a:defRPr>
            </a:lvl3pPr>
            <a:lvl4pPr indent="-317500" lvl="3" marL="1828800" algn="l">
              <a:lnSpc>
                <a:spcPct val="115000"/>
              </a:lnSpc>
              <a:spcBef>
                <a:spcPts val="0"/>
              </a:spcBef>
              <a:spcAft>
                <a:spcPts val="0"/>
              </a:spcAft>
              <a:buClr>
                <a:srgbClr val="323232"/>
              </a:buClr>
              <a:buSzPts val="1400"/>
              <a:buChar char="●"/>
              <a:defRPr>
                <a:solidFill>
                  <a:srgbClr val="323232"/>
                </a:solidFill>
              </a:defRPr>
            </a:lvl4pPr>
            <a:lvl5pPr indent="-317500" lvl="4" marL="2286000" algn="l">
              <a:lnSpc>
                <a:spcPct val="115000"/>
              </a:lnSpc>
              <a:spcBef>
                <a:spcPts val="0"/>
              </a:spcBef>
              <a:spcAft>
                <a:spcPts val="0"/>
              </a:spcAft>
              <a:buClr>
                <a:srgbClr val="323232"/>
              </a:buClr>
              <a:buSzPts val="1400"/>
              <a:buChar char="○"/>
              <a:defRPr>
                <a:solidFill>
                  <a:srgbClr val="323232"/>
                </a:solidFill>
              </a:defRPr>
            </a:lvl5pPr>
            <a:lvl6pPr indent="-317500" lvl="5" marL="2743200" algn="l">
              <a:lnSpc>
                <a:spcPct val="115000"/>
              </a:lnSpc>
              <a:spcBef>
                <a:spcPts val="0"/>
              </a:spcBef>
              <a:spcAft>
                <a:spcPts val="0"/>
              </a:spcAft>
              <a:buClr>
                <a:srgbClr val="323232"/>
              </a:buClr>
              <a:buSzPts val="1400"/>
              <a:buChar char="■"/>
              <a:defRPr>
                <a:solidFill>
                  <a:srgbClr val="323232"/>
                </a:solidFill>
              </a:defRPr>
            </a:lvl6pPr>
            <a:lvl7pPr indent="-317500" lvl="6" marL="3200400" algn="l">
              <a:lnSpc>
                <a:spcPct val="115000"/>
              </a:lnSpc>
              <a:spcBef>
                <a:spcPts val="0"/>
              </a:spcBef>
              <a:spcAft>
                <a:spcPts val="0"/>
              </a:spcAft>
              <a:buClr>
                <a:srgbClr val="323232"/>
              </a:buClr>
              <a:buSzPts val="1400"/>
              <a:buChar char="●"/>
              <a:defRPr>
                <a:solidFill>
                  <a:srgbClr val="323232"/>
                </a:solidFill>
              </a:defRPr>
            </a:lvl7pPr>
            <a:lvl8pPr indent="-317500" lvl="7" marL="3657600" algn="l">
              <a:lnSpc>
                <a:spcPct val="115000"/>
              </a:lnSpc>
              <a:spcBef>
                <a:spcPts val="0"/>
              </a:spcBef>
              <a:spcAft>
                <a:spcPts val="0"/>
              </a:spcAft>
              <a:buClr>
                <a:srgbClr val="323232"/>
              </a:buClr>
              <a:buSzPts val="1400"/>
              <a:buChar char="○"/>
              <a:defRPr>
                <a:solidFill>
                  <a:srgbClr val="323232"/>
                </a:solidFill>
              </a:defRPr>
            </a:lvl8pPr>
            <a:lvl9pPr indent="-317500" lvl="8" marL="4114800" algn="l">
              <a:lnSpc>
                <a:spcPct val="115000"/>
              </a:lnSpc>
              <a:spcBef>
                <a:spcPts val="0"/>
              </a:spcBef>
              <a:spcAft>
                <a:spcPts val="0"/>
              </a:spcAft>
              <a:buClr>
                <a:srgbClr val="323232"/>
              </a:buClr>
              <a:buSzPts val="1400"/>
              <a:buChar char="■"/>
              <a:defRPr>
                <a:solidFill>
                  <a:srgbClr val="323232"/>
                </a:solidFill>
              </a:defRPr>
            </a:lvl9pPr>
          </a:lstStyle>
          <a:p/>
        </p:txBody>
      </p:sp>
    </p:spTree>
  </p:cSld>
  <p:clrMapOvr>
    <a:masterClrMapping/>
  </p:clrMapOvr>
  <p:extLst>
    <p:ext uri="{DCECCB84-F9BA-43D5-87BE-67443E8EF086}">
      <p15:sldGuideLst>
        <p15:guide id="1" pos="898">
          <p15:clr>
            <a:srgbClr val="FA7B17"/>
          </p15:clr>
        </p15:guide>
        <p15:guide id="2" orient="horz" pos="454">
          <p15:clr>
            <a:srgbClr val="FA7B17"/>
          </p15:clr>
        </p15:guide>
        <p15:guide id="3" orient="horz" pos="970">
          <p15:clr>
            <a:srgbClr val="FA7B17"/>
          </p15:clr>
        </p15:guide>
        <p15:guide id="4" pos="4709">
          <p15:clr>
            <a:srgbClr val="FA7B17"/>
          </p15:clr>
        </p15:guide>
        <p15:guide id="5" orient="horz" pos="2507">
          <p15:clr>
            <a:srgbClr val="FA7B17"/>
          </p15:clr>
        </p15:guide>
        <p15:guide id="6" orient="horz" pos="1288">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_Navy">
  <p:cSld name="TITLE_AND_BODY_2">
    <p:spTree>
      <p:nvGrpSpPr>
        <p:cNvPr id="43" name="Shape 43"/>
        <p:cNvGrpSpPr/>
        <p:nvPr/>
      </p:nvGrpSpPr>
      <p:grpSpPr>
        <a:xfrm>
          <a:off x="0" y="0"/>
          <a:ext cx="0" cy="0"/>
          <a:chOff x="0" y="0"/>
          <a:chExt cx="0" cy="0"/>
        </a:xfrm>
      </p:grpSpPr>
      <p:pic>
        <p:nvPicPr>
          <p:cNvPr id="44" name="Google Shape;44;g1c97098075a_1_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5" name="Google Shape;45;g1c97098075a_1_4"/>
          <p:cNvSpPr txBox="1"/>
          <p:nvPr>
            <p:ph type="title"/>
          </p:nvPr>
        </p:nvSpPr>
        <p:spPr>
          <a:xfrm>
            <a:off x="1426100" y="720000"/>
            <a:ext cx="6049200" cy="819300"/>
          </a:xfrm>
          <a:prstGeom prst="rect">
            <a:avLst/>
          </a:prstGeom>
          <a:noFill/>
          <a:ln>
            <a:noFill/>
          </a:ln>
        </p:spPr>
        <p:txBody>
          <a:bodyPr anchorCtr="0" anchor="t" bIns="0" lIns="0" spcFirstLastPara="1" rIns="0" wrap="square" tIns="0">
            <a:normAutofit/>
          </a:bodyPr>
          <a:lstStyle>
            <a:lvl1pPr lvl="0" algn="l">
              <a:lnSpc>
                <a:spcPct val="80000"/>
              </a:lnSpc>
              <a:spcBef>
                <a:spcPts val="0"/>
              </a:spcBef>
              <a:spcAft>
                <a:spcPts val="0"/>
              </a:spcAft>
              <a:buClr>
                <a:schemeClr val="lt1"/>
              </a:buClr>
              <a:buSzPts val="3600"/>
              <a:buNone/>
              <a:defRPr b="1" sz="36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 name="Google Shape;46;g1c97098075a_1_4"/>
          <p:cNvSpPr txBox="1"/>
          <p:nvPr>
            <p:ph idx="1" type="body"/>
          </p:nvPr>
        </p:nvSpPr>
        <p:spPr>
          <a:xfrm>
            <a:off x="1426100" y="1539200"/>
            <a:ext cx="6152100" cy="2432700"/>
          </a:xfrm>
          <a:prstGeom prst="rect">
            <a:avLst/>
          </a:prstGeom>
          <a:noFill/>
          <a:ln>
            <a:noFill/>
          </a:ln>
        </p:spPr>
        <p:txBody>
          <a:bodyPr anchorCtr="0" anchor="t" bIns="0" lIns="0" spcFirstLastPara="1" rIns="0" wrap="square" tIns="0">
            <a:normAutofit/>
          </a:bodyPr>
          <a:lstStyle>
            <a:lvl1pPr indent="-342900" lvl="0" marL="457200" algn="l">
              <a:lnSpc>
                <a:spcPct val="115000"/>
              </a:lnSpc>
              <a:spcBef>
                <a:spcPts val="0"/>
              </a:spcBef>
              <a:spcAft>
                <a:spcPts val="0"/>
              </a:spcAft>
              <a:buClr>
                <a:schemeClr val="lt1"/>
              </a:buClr>
              <a:buSzPts val="1800"/>
              <a:buChar char="●"/>
              <a:defRPr b="1">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Tree>
  </p:cSld>
  <p:clrMapOvr>
    <a:masterClrMapping/>
  </p:clrMapOvr>
  <p:extLst>
    <p:ext uri="{DCECCB84-F9BA-43D5-87BE-67443E8EF086}">
      <p15:sldGuideLst>
        <p15:guide id="1" pos="898">
          <p15:clr>
            <a:srgbClr val="FA7B17"/>
          </p15:clr>
        </p15:guide>
        <p15:guide id="2" orient="horz" pos="454">
          <p15:clr>
            <a:srgbClr val="FA7B17"/>
          </p15:clr>
        </p15:guide>
        <p15:guide id="3" orient="horz" pos="970">
          <p15:clr>
            <a:srgbClr val="FA7B17"/>
          </p15:clr>
        </p15:guide>
        <p15:guide id="4" pos="4709">
          <p15:clr>
            <a:srgbClr val="FA7B17"/>
          </p15:clr>
        </p15:guide>
        <p15:guide id="5" orient="horz" pos="2507">
          <p15:clr>
            <a:srgbClr val="FA7B17"/>
          </p15:clr>
        </p15:guide>
        <p15:guide id="6" orient="horz" pos="1288">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_Navy ">
  <p:cSld name="TITLE_AND_BODY_2_1">
    <p:spTree>
      <p:nvGrpSpPr>
        <p:cNvPr id="47" name="Shape 47"/>
        <p:cNvGrpSpPr/>
        <p:nvPr/>
      </p:nvGrpSpPr>
      <p:grpSpPr>
        <a:xfrm>
          <a:off x="0" y="0"/>
          <a:ext cx="0" cy="0"/>
          <a:chOff x="0" y="0"/>
          <a:chExt cx="0" cy="0"/>
        </a:xfrm>
      </p:grpSpPr>
      <p:pic>
        <p:nvPicPr>
          <p:cNvPr id="48" name="Google Shape;48;g1cb84a6f029_0_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9" name="Google Shape;49;g1cb84a6f029_0_4"/>
          <p:cNvSpPr txBox="1"/>
          <p:nvPr>
            <p:ph type="title"/>
          </p:nvPr>
        </p:nvSpPr>
        <p:spPr>
          <a:xfrm>
            <a:off x="1426100" y="720000"/>
            <a:ext cx="6049200" cy="819300"/>
          </a:xfrm>
          <a:prstGeom prst="rect">
            <a:avLst/>
          </a:prstGeom>
          <a:noFill/>
          <a:ln>
            <a:noFill/>
          </a:ln>
        </p:spPr>
        <p:txBody>
          <a:bodyPr anchorCtr="0" anchor="t" bIns="0" lIns="0" spcFirstLastPara="1" rIns="0" wrap="square" tIns="0">
            <a:normAutofit/>
          </a:bodyPr>
          <a:lstStyle>
            <a:lvl1pPr lvl="0" algn="l">
              <a:lnSpc>
                <a:spcPct val="80000"/>
              </a:lnSpc>
              <a:spcBef>
                <a:spcPts val="0"/>
              </a:spcBef>
              <a:spcAft>
                <a:spcPts val="0"/>
              </a:spcAft>
              <a:buClr>
                <a:schemeClr val="lt1"/>
              </a:buClr>
              <a:buSzPts val="3600"/>
              <a:buNone/>
              <a:defRPr b="1" sz="36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g1cb84a6f029_0_4"/>
          <p:cNvSpPr txBox="1"/>
          <p:nvPr>
            <p:ph idx="1" type="body"/>
          </p:nvPr>
        </p:nvSpPr>
        <p:spPr>
          <a:xfrm>
            <a:off x="1426100" y="1539200"/>
            <a:ext cx="6152100" cy="2432700"/>
          </a:xfrm>
          <a:prstGeom prst="rect">
            <a:avLst/>
          </a:prstGeom>
          <a:noFill/>
          <a:ln>
            <a:noFill/>
          </a:ln>
        </p:spPr>
        <p:txBody>
          <a:bodyPr anchorCtr="0" anchor="t" bIns="0" lIns="0" spcFirstLastPara="1" rIns="0" wrap="square" tIns="0">
            <a:normAutofit/>
          </a:bodyPr>
          <a:lstStyle>
            <a:lvl1pPr indent="-342900" lvl="0" marL="457200" algn="l">
              <a:lnSpc>
                <a:spcPct val="115000"/>
              </a:lnSpc>
              <a:spcBef>
                <a:spcPts val="0"/>
              </a:spcBef>
              <a:spcAft>
                <a:spcPts val="0"/>
              </a:spcAft>
              <a:buClr>
                <a:schemeClr val="lt1"/>
              </a:buClr>
              <a:buSzPts val="1800"/>
              <a:buChar char="●"/>
              <a:defRPr b="1">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Tree>
  </p:cSld>
  <p:clrMapOvr>
    <a:masterClrMapping/>
  </p:clrMapOvr>
  <p:extLst>
    <p:ext uri="{DCECCB84-F9BA-43D5-87BE-67443E8EF086}">
      <p15:sldGuideLst>
        <p15:guide id="1" pos="898">
          <p15:clr>
            <a:srgbClr val="FA7B17"/>
          </p15:clr>
        </p15:guide>
        <p15:guide id="2" orient="horz" pos="454">
          <p15:clr>
            <a:srgbClr val="FA7B17"/>
          </p15:clr>
        </p15:guide>
        <p15:guide id="3" orient="horz" pos="970">
          <p15:clr>
            <a:srgbClr val="FA7B17"/>
          </p15:clr>
        </p15:guide>
        <p15:guide id="4" pos="4709">
          <p15:clr>
            <a:srgbClr val="FA7B17"/>
          </p15:clr>
        </p15:guide>
        <p15:guide id="5" orient="horz" pos="2507">
          <p15:clr>
            <a:srgbClr val="FA7B17"/>
          </p15:clr>
        </p15:guide>
        <p15:guide id="6" orient="horz" pos="1288">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51" name="Shape 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ssion 1 Title">
  <p:cSld name="BLANK_1">
    <p:spTree>
      <p:nvGrpSpPr>
        <p:cNvPr id="11" name="Shape 11"/>
        <p:cNvGrpSpPr/>
        <p:nvPr/>
      </p:nvGrpSpPr>
      <p:grpSpPr>
        <a:xfrm>
          <a:off x="0" y="0"/>
          <a:ext cx="0" cy="0"/>
          <a:chOff x="0" y="0"/>
          <a:chExt cx="0" cy="0"/>
        </a:xfrm>
      </p:grpSpPr>
      <p:pic>
        <p:nvPicPr>
          <p:cNvPr id="12" name="Google Shape;12;g1c97098075a_1_86"/>
          <p:cNvPicPr preferRelativeResize="0"/>
          <p:nvPr/>
        </p:nvPicPr>
        <p:blipFill rotWithShape="1">
          <a:blip r:embed="rId2">
            <a:alphaModFix/>
          </a:blip>
          <a:srcRect b="0" l="0" r="0" t="0"/>
          <a:stretch/>
        </p:blipFill>
        <p:spPr>
          <a:xfrm>
            <a:off x="0" y="0"/>
            <a:ext cx="9143990"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3">
  <p:cSld name="BLANK_3">
    <p:spTree>
      <p:nvGrpSpPr>
        <p:cNvPr id="13" name="Shape 13"/>
        <p:cNvGrpSpPr/>
        <p:nvPr/>
      </p:nvGrpSpPr>
      <p:grpSpPr>
        <a:xfrm>
          <a:off x="0" y="0"/>
          <a:ext cx="0" cy="0"/>
          <a:chOff x="0" y="0"/>
          <a:chExt cx="0" cy="0"/>
        </a:xfrm>
      </p:grpSpPr>
      <p:pic>
        <p:nvPicPr>
          <p:cNvPr id="14" name="Google Shape;14;g1d0e8b83b32_0_2"/>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2" type="blank">
  <p:cSld name="BLANK">
    <p:spTree>
      <p:nvGrpSpPr>
        <p:cNvPr id="15" name="Shape 15"/>
        <p:cNvGrpSpPr/>
        <p:nvPr/>
      </p:nvGrpSpPr>
      <p:grpSpPr>
        <a:xfrm>
          <a:off x="0" y="0"/>
          <a:ext cx="0" cy="0"/>
          <a:chOff x="0" y="0"/>
          <a:chExt cx="0" cy="0"/>
        </a:xfrm>
      </p:grpSpPr>
      <p:pic>
        <p:nvPicPr>
          <p:cNvPr id="16" name="Google Shape;16;p13"/>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Qs Navy">
  <p:cSld name="BLANK_2">
    <p:spTree>
      <p:nvGrpSpPr>
        <p:cNvPr id="17" name="Shape 17"/>
        <p:cNvGrpSpPr/>
        <p:nvPr/>
      </p:nvGrpSpPr>
      <p:grpSpPr>
        <a:xfrm>
          <a:off x="0" y="0"/>
          <a:ext cx="0" cy="0"/>
          <a:chOff x="0" y="0"/>
          <a:chExt cx="0" cy="0"/>
        </a:xfrm>
      </p:grpSpPr>
      <p:pic>
        <p:nvPicPr>
          <p:cNvPr id="18" name="Google Shape;18;g1c97098075a_1_111"/>
          <p:cNvPicPr preferRelativeResize="0"/>
          <p:nvPr/>
        </p:nvPicPr>
        <p:blipFill rotWithShape="1">
          <a:blip r:embed="rId2">
            <a:alphaModFix/>
          </a:blip>
          <a:srcRect b="0" l="0" r="0" t="0"/>
          <a:stretch/>
        </p:blipFill>
        <p:spPr>
          <a:xfrm>
            <a:off x="0" y="0"/>
            <a:ext cx="9144000" cy="514351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Qs Yellow">
  <p:cSld name="BLANK_2_4">
    <p:spTree>
      <p:nvGrpSpPr>
        <p:cNvPr id="19" name="Shape 19"/>
        <p:cNvGrpSpPr/>
        <p:nvPr/>
      </p:nvGrpSpPr>
      <p:grpSpPr>
        <a:xfrm>
          <a:off x="0" y="0"/>
          <a:ext cx="0" cy="0"/>
          <a:chOff x="0" y="0"/>
          <a:chExt cx="0" cy="0"/>
        </a:xfrm>
      </p:grpSpPr>
      <p:pic>
        <p:nvPicPr>
          <p:cNvPr id="20" name="Google Shape;20;g1cfa4d09dff_0_10"/>
          <p:cNvPicPr preferRelativeResize="0"/>
          <p:nvPr/>
        </p:nvPicPr>
        <p:blipFill rotWithShape="1">
          <a:blip r:embed="rId2">
            <a:alphaModFix/>
          </a:blip>
          <a:srcRect b="0" l="0" r="0" t="0"/>
          <a:stretch/>
        </p:blipFill>
        <p:spPr>
          <a:xfrm>
            <a:off x="0" y="0"/>
            <a:ext cx="9144000" cy="514351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ssion 2 Title">
  <p:cSld name="BLANK_2_1">
    <p:spTree>
      <p:nvGrpSpPr>
        <p:cNvPr id="21" name="Shape 21"/>
        <p:cNvGrpSpPr/>
        <p:nvPr/>
      </p:nvGrpSpPr>
      <p:grpSpPr>
        <a:xfrm>
          <a:off x="0" y="0"/>
          <a:ext cx="0" cy="0"/>
          <a:chOff x="0" y="0"/>
          <a:chExt cx="0" cy="0"/>
        </a:xfrm>
      </p:grpSpPr>
      <p:pic>
        <p:nvPicPr>
          <p:cNvPr id="22" name="Google Shape;22;g1c97098075a_1_125"/>
          <p:cNvPicPr preferRelativeResize="0"/>
          <p:nvPr/>
        </p:nvPicPr>
        <p:blipFill rotWithShape="1">
          <a:blip r:embed="rId2">
            <a:alphaModFix/>
          </a:blip>
          <a:srcRect b="0" l="0" r="0" t="0"/>
          <a:stretch/>
        </p:blipFill>
        <p:spPr>
          <a:xfrm>
            <a:off x="0" y="0"/>
            <a:ext cx="9143990" cy="5143500"/>
          </a:xfrm>
          <a:prstGeom prst="rect">
            <a:avLst/>
          </a:prstGeom>
          <a:noFill/>
          <a:ln>
            <a:noFill/>
          </a:ln>
        </p:spPr>
      </p:pic>
      <p:pic>
        <p:nvPicPr>
          <p:cNvPr id="23" name="Google Shape;23;g1c97098075a_1_125"/>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p:cSld name="BLANK_2_2">
    <p:spTree>
      <p:nvGrpSpPr>
        <p:cNvPr id="24" name="Shape 24"/>
        <p:cNvGrpSpPr/>
        <p:nvPr/>
      </p:nvGrpSpPr>
      <p:grpSpPr>
        <a:xfrm>
          <a:off x="0" y="0"/>
          <a:ext cx="0" cy="0"/>
          <a:chOff x="0" y="0"/>
          <a:chExt cx="0" cy="0"/>
        </a:xfrm>
      </p:grpSpPr>
      <p:pic>
        <p:nvPicPr>
          <p:cNvPr id="25" name="Google Shape;25;g1c97098075a_1_156"/>
          <p:cNvPicPr preferRelativeResize="0"/>
          <p:nvPr/>
        </p:nvPicPr>
        <p:blipFill rotWithShape="1">
          <a:blip r:embed="rId2">
            <a:alphaModFix/>
          </a:blip>
          <a:srcRect b="0" l="0" r="0" t="0"/>
          <a:stretch/>
        </p:blipFill>
        <p:spPr>
          <a:xfrm>
            <a:off x="0" y="0"/>
            <a:ext cx="9143990" cy="5143500"/>
          </a:xfrm>
          <a:prstGeom prst="rect">
            <a:avLst/>
          </a:prstGeom>
          <a:noFill/>
          <a:ln>
            <a:noFill/>
          </a:ln>
        </p:spPr>
      </p:pic>
      <p:pic>
        <p:nvPicPr>
          <p:cNvPr id="26" name="Google Shape;26;g1c97098075a_1_156"/>
          <p:cNvPicPr preferRelativeResize="0"/>
          <p:nvPr/>
        </p:nvPicPr>
        <p:blipFill rotWithShape="1">
          <a:blip r:embed="rId3">
            <a:alphaModFix/>
          </a:blip>
          <a:srcRect b="96" l="0" r="0" t="88"/>
          <a:stretch/>
        </p:blipFill>
        <p:spPr>
          <a:xfrm>
            <a:off x="3836775" y="4711100"/>
            <a:ext cx="133625" cy="971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4">
  <p:cSld name="BLANK_3_1">
    <p:spTree>
      <p:nvGrpSpPr>
        <p:cNvPr id="27" name="Shape 27"/>
        <p:cNvGrpSpPr/>
        <p:nvPr/>
      </p:nvGrpSpPr>
      <p:grpSpPr>
        <a:xfrm>
          <a:off x="0" y="0"/>
          <a:ext cx="0" cy="0"/>
          <a:chOff x="0" y="0"/>
          <a:chExt cx="0" cy="0"/>
        </a:xfrm>
      </p:grpSpPr>
      <p:pic>
        <p:nvPicPr>
          <p:cNvPr id="28" name="Google Shape;28;g1d0e8b83b32_0_6"/>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323232"/>
              </a:buClr>
              <a:buSzPts val="2800"/>
              <a:buFont typeface="Calibri"/>
              <a:buNone/>
              <a:defRPr b="0" i="0" sz="2800" u="none" cap="none" strike="noStrike">
                <a:solidFill>
                  <a:srgbClr val="323232"/>
                </a:solidFill>
                <a:latin typeface="Calibri"/>
                <a:ea typeface="Calibri"/>
                <a:cs typeface="Calibri"/>
                <a:sym typeface="Calibri"/>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323232"/>
              </a:buClr>
              <a:buSzPts val="1800"/>
              <a:buFont typeface="Calibri"/>
              <a:buChar char="●"/>
              <a:defRPr b="0" i="0" sz="1800" u="none" cap="none" strike="noStrike">
                <a:solidFill>
                  <a:srgbClr val="323232"/>
                </a:solidFill>
                <a:latin typeface="Calibri"/>
                <a:ea typeface="Calibri"/>
                <a:cs typeface="Calibri"/>
                <a:sym typeface="Calibri"/>
              </a:defRPr>
            </a:lvl1pPr>
            <a:lvl2pPr indent="-317500" lvl="1" marL="914400" marR="0" rtl="0" algn="l">
              <a:lnSpc>
                <a:spcPct val="115000"/>
              </a:lnSpc>
              <a:spcBef>
                <a:spcPts val="0"/>
              </a:spcBef>
              <a:spcAft>
                <a:spcPts val="0"/>
              </a:spcAft>
              <a:buClr>
                <a:srgbClr val="323232"/>
              </a:buClr>
              <a:buSzPts val="1400"/>
              <a:buFont typeface="Calibri"/>
              <a:buChar char="○"/>
              <a:defRPr b="0" i="0" sz="1400" u="none" cap="none" strike="noStrike">
                <a:solidFill>
                  <a:srgbClr val="323232"/>
                </a:solidFill>
                <a:latin typeface="Calibri"/>
                <a:ea typeface="Calibri"/>
                <a:cs typeface="Calibri"/>
                <a:sym typeface="Calibri"/>
              </a:defRPr>
            </a:lvl2pPr>
            <a:lvl3pPr indent="-317500" lvl="2" marL="1371600" marR="0" rtl="0" algn="l">
              <a:lnSpc>
                <a:spcPct val="115000"/>
              </a:lnSpc>
              <a:spcBef>
                <a:spcPts val="0"/>
              </a:spcBef>
              <a:spcAft>
                <a:spcPts val="0"/>
              </a:spcAft>
              <a:buClr>
                <a:srgbClr val="323232"/>
              </a:buClr>
              <a:buSzPts val="1400"/>
              <a:buFont typeface="Calibri"/>
              <a:buChar char="■"/>
              <a:defRPr b="0" i="0" sz="1400" u="none" cap="none" strike="noStrike">
                <a:solidFill>
                  <a:srgbClr val="323232"/>
                </a:solidFill>
                <a:latin typeface="Calibri"/>
                <a:ea typeface="Calibri"/>
                <a:cs typeface="Calibri"/>
                <a:sym typeface="Calibri"/>
              </a:defRPr>
            </a:lvl3pPr>
            <a:lvl4pPr indent="-317500" lvl="3" marL="1828800" marR="0" rtl="0" algn="l">
              <a:lnSpc>
                <a:spcPct val="115000"/>
              </a:lnSpc>
              <a:spcBef>
                <a:spcPts val="0"/>
              </a:spcBef>
              <a:spcAft>
                <a:spcPts val="0"/>
              </a:spcAft>
              <a:buClr>
                <a:srgbClr val="323232"/>
              </a:buClr>
              <a:buSzPts val="1400"/>
              <a:buFont typeface="Calibri"/>
              <a:buChar char="●"/>
              <a:defRPr b="0" i="0" sz="1400" u="none" cap="none" strike="noStrike">
                <a:solidFill>
                  <a:srgbClr val="323232"/>
                </a:solidFill>
                <a:latin typeface="Calibri"/>
                <a:ea typeface="Calibri"/>
                <a:cs typeface="Calibri"/>
                <a:sym typeface="Calibri"/>
              </a:defRPr>
            </a:lvl4pPr>
            <a:lvl5pPr indent="-317500" lvl="4" marL="2286000" marR="0" rtl="0" algn="l">
              <a:lnSpc>
                <a:spcPct val="115000"/>
              </a:lnSpc>
              <a:spcBef>
                <a:spcPts val="0"/>
              </a:spcBef>
              <a:spcAft>
                <a:spcPts val="0"/>
              </a:spcAft>
              <a:buClr>
                <a:srgbClr val="323232"/>
              </a:buClr>
              <a:buSzPts val="1400"/>
              <a:buFont typeface="Calibri"/>
              <a:buChar char="○"/>
              <a:defRPr b="0" i="0" sz="1400" u="none" cap="none" strike="noStrike">
                <a:solidFill>
                  <a:srgbClr val="323232"/>
                </a:solidFill>
                <a:latin typeface="Calibri"/>
                <a:ea typeface="Calibri"/>
                <a:cs typeface="Calibri"/>
                <a:sym typeface="Calibri"/>
              </a:defRPr>
            </a:lvl5pPr>
            <a:lvl6pPr indent="-317500" lvl="5" marL="2743200" marR="0" rtl="0" algn="l">
              <a:lnSpc>
                <a:spcPct val="115000"/>
              </a:lnSpc>
              <a:spcBef>
                <a:spcPts val="0"/>
              </a:spcBef>
              <a:spcAft>
                <a:spcPts val="0"/>
              </a:spcAft>
              <a:buClr>
                <a:srgbClr val="323232"/>
              </a:buClr>
              <a:buSzPts val="1400"/>
              <a:buFont typeface="Calibri"/>
              <a:buChar char="■"/>
              <a:defRPr b="0" i="0" sz="1400" u="none" cap="none" strike="noStrike">
                <a:solidFill>
                  <a:srgbClr val="323232"/>
                </a:solidFill>
                <a:latin typeface="Calibri"/>
                <a:ea typeface="Calibri"/>
                <a:cs typeface="Calibri"/>
                <a:sym typeface="Calibri"/>
              </a:defRPr>
            </a:lvl6pPr>
            <a:lvl7pPr indent="-317500" lvl="6" marL="3200400" marR="0" rtl="0" algn="l">
              <a:lnSpc>
                <a:spcPct val="115000"/>
              </a:lnSpc>
              <a:spcBef>
                <a:spcPts val="0"/>
              </a:spcBef>
              <a:spcAft>
                <a:spcPts val="0"/>
              </a:spcAft>
              <a:buClr>
                <a:srgbClr val="323232"/>
              </a:buClr>
              <a:buSzPts val="1400"/>
              <a:buFont typeface="Calibri"/>
              <a:buChar char="●"/>
              <a:defRPr b="0" i="0" sz="1400" u="none" cap="none" strike="noStrike">
                <a:solidFill>
                  <a:srgbClr val="323232"/>
                </a:solidFill>
                <a:latin typeface="Calibri"/>
                <a:ea typeface="Calibri"/>
                <a:cs typeface="Calibri"/>
                <a:sym typeface="Calibri"/>
              </a:defRPr>
            </a:lvl7pPr>
            <a:lvl8pPr indent="-317500" lvl="7" marL="3657600" marR="0" rtl="0" algn="l">
              <a:lnSpc>
                <a:spcPct val="115000"/>
              </a:lnSpc>
              <a:spcBef>
                <a:spcPts val="0"/>
              </a:spcBef>
              <a:spcAft>
                <a:spcPts val="0"/>
              </a:spcAft>
              <a:buClr>
                <a:srgbClr val="323232"/>
              </a:buClr>
              <a:buSzPts val="1400"/>
              <a:buFont typeface="Calibri"/>
              <a:buChar char="○"/>
              <a:defRPr b="0" i="0" sz="1400" u="none" cap="none" strike="noStrike">
                <a:solidFill>
                  <a:srgbClr val="323232"/>
                </a:solidFill>
                <a:latin typeface="Calibri"/>
                <a:ea typeface="Calibri"/>
                <a:cs typeface="Calibri"/>
                <a:sym typeface="Calibri"/>
              </a:defRPr>
            </a:lvl8pPr>
            <a:lvl9pPr indent="-317500" lvl="8" marL="4114800" marR="0" rtl="0" algn="l">
              <a:lnSpc>
                <a:spcPct val="115000"/>
              </a:lnSpc>
              <a:spcBef>
                <a:spcPts val="0"/>
              </a:spcBef>
              <a:spcAft>
                <a:spcPts val="0"/>
              </a:spcAft>
              <a:buClr>
                <a:srgbClr val="323232"/>
              </a:buClr>
              <a:buSzPts val="1400"/>
              <a:buFont typeface="Calibri"/>
              <a:buChar char="■"/>
              <a:defRPr b="0" i="0" sz="1400" u="none" cap="none" strike="noStrike">
                <a:solidFill>
                  <a:srgbClr val="323232"/>
                </a:solidFill>
                <a:latin typeface="Calibri"/>
                <a:ea typeface="Calibri"/>
                <a:cs typeface="Calibri"/>
                <a:sym typeface="Calibri"/>
              </a:defRPr>
            </a:lvl9pPr>
          </a:lstStyle>
          <a:p/>
        </p:txBody>
      </p:sp>
      <p:sp>
        <p:nvSpPr>
          <p:cNvPr id="8" name="Google Shape;8;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s://vimeo.com/79187030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www.youtube.com/watch?v=rxDjEqGLK-s" TargetMode="Externa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s://vimeo.com/79187098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vimeo.com/79187150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www.youtube.com/watch?v=KKCsm7fXH-o" TargetMode="Externa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1f882a568c1_0_29"/>
          <p:cNvSpPr txBox="1"/>
          <p:nvPr>
            <p:ph idx="4294967295" type="body"/>
          </p:nvPr>
        </p:nvSpPr>
        <p:spPr>
          <a:xfrm>
            <a:off x="527800" y="515750"/>
            <a:ext cx="8072400" cy="3766500"/>
          </a:xfrm>
          <a:prstGeom prst="rect">
            <a:avLst/>
          </a:prstGeom>
          <a:noFill/>
          <a:ln>
            <a:noFill/>
          </a:ln>
        </p:spPr>
        <p:txBody>
          <a:bodyPr anchorCtr="0" anchor="t" bIns="0" lIns="0" spcFirstLastPara="1" rIns="0" wrap="square" tIns="0">
            <a:noAutofit/>
          </a:bodyPr>
          <a:lstStyle/>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In the video, Eve asks the question: ‘How do we ensure that we’re muscular enough spiritually to be able to wean ourselves back </a:t>
            </a:r>
            <a:br>
              <a:rPr b="1" lang="en-GB" sz="2100">
                <a:solidFill>
                  <a:srgbClr val="333333"/>
                </a:solidFill>
              </a:rPr>
            </a:br>
            <a:r>
              <a:rPr b="1" lang="en-GB" sz="2100">
                <a:solidFill>
                  <a:srgbClr val="333333"/>
                </a:solidFill>
              </a:rPr>
              <a:t>onto God, and make sure our desire is focused on God and not </a:t>
            </a:r>
            <a:br>
              <a:rPr b="1" lang="en-GB" sz="2100">
                <a:solidFill>
                  <a:srgbClr val="333333"/>
                </a:solidFill>
              </a:rPr>
            </a:br>
            <a:r>
              <a:rPr b="1" lang="en-GB" sz="2100">
                <a:solidFill>
                  <a:srgbClr val="333333"/>
                </a:solidFill>
              </a:rPr>
              <a:t>on mammon?’ What do you think?</a:t>
            </a:r>
            <a:endParaRPr b="1" sz="2100">
              <a:solidFill>
                <a:srgbClr val="333333"/>
              </a:solidFill>
            </a:endParaRPr>
          </a:p>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How can we vote for God and not mammon with our bank statements – in the things we purchase and consume, </a:t>
            </a:r>
            <a:br>
              <a:rPr b="1" lang="en-GB" sz="2100">
                <a:solidFill>
                  <a:srgbClr val="333333"/>
                </a:solidFill>
              </a:rPr>
            </a:br>
            <a:r>
              <a:rPr b="1" lang="en-GB" sz="2100">
                <a:solidFill>
                  <a:srgbClr val="333333"/>
                </a:solidFill>
              </a:rPr>
              <a:t>the brands we support? </a:t>
            </a:r>
            <a:endParaRPr b="1" sz="2100">
              <a:solidFill>
                <a:srgbClr val="333333"/>
              </a:solidFill>
            </a:endParaRPr>
          </a:p>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If you were to audit your bank statement, what kind of colour breakdown do you think it would have? (Remember we’re all </a:t>
            </a:r>
            <a:br>
              <a:rPr b="1" lang="en-GB" sz="2100">
                <a:solidFill>
                  <a:srgbClr val="333333"/>
                </a:solidFill>
              </a:rPr>
            </a:br>
            <a:r>
              <a:rPr b="1" lang="en-GB" sz="2100">
                <a:solidFill>
                  <a:srgbClr val="333333"/>
                </a:solidFill>
              </a:rPr>
              <a:t>on this journey together – so there’s no judgement!)</a:t>
            </a:r>
            <a:endParaRPr b="1" sz="2100">
              <a:solidFill>
                <a:srgbClr val="333333"/>
              </a:solidFill>
            </a:endParaRPr>
          </a:p>
          <a:p>
            <a:pPr indent="0" lvl="0" marL="0" rtl="0" algn="l">
              <a:lnSpc>
                <a:spcPct val="100000"/>
              </a:lnSpc>
              <a:spcBef>
                <a:spcPts val="1000"/>
              </a:spcBef>
              <a:spcAft>
                <a:spcPts val="0"/>
              </a:spcAft>
              <a:buSzPts val="1800"/>
              <a:buNone/>
            </a:pPr>
            <a:r>
              <a:t/>
            </a:r>
            <a:endParaRPr b="1" sz="2100">
              <a:solidFill>
                <a:srgbClr val="33333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1cfa4d09dff_0_31"/>
          <p:cNvSpPr txBox="1"/>
          <p:nvPr>
            <p:ph idx="4294967295" type="body"/>
          </p:nvPr>
        </p:nvSpPr>
        <p:spPr>
          <a:xfrm>
            <a:off x="600550" y="697750"/>
            <a:ext cx="4173000" cy="3354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GB">
                <a:solidFill>
                  <a:srgbClr val="333333"/>
                </a:solidFill>
              </a:rPr>
              <a:t>T</a:t>
            </a:r>
            <a:r>
              <a:rPr b="1" lang="en-GB" sz="1900">
                <a:solidFill>
                  <a:srgbClr val="333333"/>
                </a:solidFill>
              </a:rPr>
              <a:t>oday, half of all plastic is designed to </a:t>
            </a:r>
            <a:br>
              <a:rPr b="1" lang="en-GB" sz="1900">
                <a:solidFill>
                  <a:srgbClr val="333333"/>
                </a:solidFill>
              </a:rPr>
            </a:br>
            <a:r>
              <a:rPr b="1" lang="en-GB" sz="1900">
                <a:solidFill>
                  <a:srgbClr val="333333"/>
                </a:solidFill>
              </a:rPr>
              <a:t>be used just once before being discarded. </a:t>
            </a:r>
            <a:endParaRPr b="1" sz="1900">
              <a:solidFill>
                <a:srgbClr val="333333"/>
              </a:solidFill>
            </a:endParaRPr>
          </a:p>
          <a:p>
            <a:pPr indent="0" lvl="0" marL="0" rtl="0" algn="l">
              <a:lnSpc>
                <a:spcPct val="115000"/>
              </a:lnSpc>
              <a:spcBef>
                <a:spcPts val="0"/>
              </a:spcBef>
              <a:spcAft>
                <a:spcPts val="0"/>
              </a:spcAft>
              <a:buSzPts val="1800"/>
              <a:buNone/>
            </a:pPr>
            <a:r>
              <a:t/>
            </a:r>
            <a:endParaRPr b="1" sz="1900">
              <a:solidFill>
                <a:srgbClr val="333333"/>
              </a:solidFill>
            </a:endParaRPr>
          </a:p>
          <a:p>
            <a:pPr indent="0" lvl="0" marL="0" rtl="0" algn="l">
              <a:lnSpc>
                <a:spcPct val="115000"/>
              </a:lnSpc>
              <a:spcBef>
                <a:spcPts val="0"/>
              </a:spcBef>
              <a:spcAft>
                <a:spcPts val="0"/>
              </a:spcAft>
              <a:buSzPts val="1800"/>
              <a:buNone/>
            </a:pPr>
            <a:r>
              <a:rPr b="1" lang="en-GB" sz="1900">
                <a:solidFill>
                  <a:srgbClr val="333333"/>
                </a:solidFill>
              </a:rPr>
              <a:t>And yet some 2 billion people in low- </a:t>
            </a:r>
            <a:br>
              <a:rPr b="1" lang="en-GB" sz="1900">
                <a:solidFill>
                  <a:srgbClr val="333333"/>
                </a:solidFill>
              </a:rPr>
            </a:br>
            <a:r>
              <a:rPr b="1" lang="en-GB" sz="1900">
                <a:solidFill>
                  <a:srgbClr val="333333"/>
                </a:solidFill>
              </a:rPr>
              <a:t>and middle-income countries don’t </a:t>
            </a:r>
            <a:br>
              <a:rPr b="1" lang="en-GB" sz="1900">
                <a:solidFill>
                  <a:srgbClr val="333333"/>
                </a:solidFill>
              </a:rPr>
            </a:br>
            <a:r>
              <a:rPr b="1" lang="en-GB" sz="1900">
                <a:solidFill>
                  <a:srgbClr val="333333"/>
                </a:solidFill>
              </a:rPr>
              <a:t>have access to solid-waste collection. </a:t>
            </a:r>
            <a:endParaRPr b="1" sz="1900">
              <a:solidFill>
                <a:srgbClr val="333333"/>
              </a:solidFill>
            </a:endParaRPr>
          </a:p>
          <a:p>
            <a:pPr indent="0" lvl="0" marL="0" rtl="0" algn="l">
              <a:lnSpc>
                <a:spcPct val="115000"/>
              </a:lnSpc>
              <a:spcBef>
                <a:spcPts val="0"/>
              </a:spcBef>
              <a:spcAft>
                <a:spcPts val="0"/>
              </a:spcAft>
              <a:buSzPts val="1800"/>
              <a:buNone/>
            </a:pPr>
            <a:br>
              <a:rPr b="1" lang="en-GB" sz="1900">
                <a:solidFill>
                  <a:srgbClr val="333333"/>
                </a:solidFill>
              </a:rPr>
            </a:br>
            <a:r>
              <a:rPr b="1" lang="en-GB" sz="1900">
                <a:solidFill>
                  <a:srgbClr val="333333"/>
                </a:solidFill>
              </a:rPr>
              <a:t>They have little option but to burn or dump it.</a:t>
            </a:r>
            <a:endParaRPr b="1" sz="2200">
              <a:solidFill>
                <a:srgbClr val="333333"/>
              </a:solidFill>
            </a:endParaRPr>
          </a:p>
        </p:txBody>
      </p:sp>
      <p:sp>
        <p:nvSpPr>
          <p:cNvPr id="117" name="Google Shape;117;g1cfa4d09dff_0_31"/>
          <p:cNvSpPr txBox="1"/>
          <p:nvPr/>
        </p:nvSpPr>
        <p:spPr>
          <a:xfrm>
            <a:off x="7252800" y="130775"/>
            <a:ext cx="1723500" cy="1077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700"/>
              <a:buFont typeface="Arial"/>
              <a:buNone/>
            </a:pPr>
            <a:r>
              <a:rPr b="1" i="0" lang="en-GB" sz="700" u="none" cap="none" strike="noStrike">
                <a:solidFill>
                  <a:schemeClr val="lt1"/>
                </a:solidFill>
                <a:latin typeface="Calibri"/>
                <a:ea typeface="Calibri"/>
                <a:cs typeface="Calibri"/>
                <a:sym typeface="Calibri"/>
              </a:rPr>
              <a:t>Photo: Alphonse Mata/Tearfund</a:t>
            </a:r>
            <a:endParaRPr b="1" i="0" sz="700" u="none" cap="none" strike="noStrike">
              <a:solidFill>
                <a:schemeClr val="lt1"/>
              </a:solidFill>
              <a:latin typeface="Calibri"/>
              <a:ea typeface="Calibri"/>
              <a:cs typeface="Calibri"/>
              <a:sym typeface="Calibri"/>
            </a:endParaRPr>
          </a:p>
        </p:txBody>
      </p:sp>
      <p:pic>
        <p:nvPicPr>
          <p:cNvPr id="118" name="Google Shape;118;g1cfa4d09dff_0_31"/>
          <p:cNvPicPr preferRelativeResize="0"/>
          <p:nvPr/>
        </p:nvPicPr>
        <p:blipFill rotWithShape="1">
          <a:blip r:embed="rId3">
            <a:alphaModFix/>
          </a:blip>
          <a:srcRect b="0" l="0" r="0" t="0"/>
          <a:stretch/>
        </p:blipFill>
        <p:spPr>
          <a:xfrm>
            <a:off x="7647650" y="151950"/>
            <a:ext cx="89750" cy="65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1cfa4d09dff_0_24"/>
          <p:cNvSpPr txBox="1"/>
          <p:nvPr>
            <p:ph idx="4294967295" type="body"/>
          </p:nvPr>
        </p:nvSpPr>
        <p:spPr>
          <a:xfrm>
            <a:off x="1028175" y="917175"/>
            <a:ext cx="3657000" cy="2182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100"/>
              <a:buNone/>
            </a:pPr>
            <a:r>
              <a:rPr b="1" lang="en-GB">
                <a:solidFill>
                  <a:srgbClr val="333333"/>
                </a:solidFill>
              </a:rPr>
              <a:t>‘To “do justice” means to render </a:t>
            </a:r>
            <a:br>
              <a:rPr b="1" lang="en-GB">
                <a:solidFill>
                  <a:srgbClr val="333333"/>
                </a:solidFill>
              </a:rPr>
            </a:br>
            <a:r>
              <a:rPr b="1" lang="en-GB">
                <a:solidFill>
                  <a:srgbClr val="333333"/>
                </a:solidFill>
              </a:rPr>
              <a:t>to each what each is due. Justice involves harmony, flourishing, and fairness, and it is based on the image of God in every person—the imago Dei—that grants all people inalienable dignity and infinite worth.’</a:t>
            </a:r>
            <a:endParaRPr b="1" sz="2000">
              <a:solidFill>
                <a:srgbClr val="333333"/>
              </a:solidFill>
            </a:endParaRPr>
          </a:p>
          <a:p>
            <a:pPr indent="0" lvl="0" marL="0" rtl="0" algn="l">
              <a:lnSpc>
                <a:spcPct val="100000"/>
              </a:lnSpc>
              <a:spcBef>
                <a:spcPts val="0"/>
              </a:spcBef>
              <a:spcAft>
                <a:spcPts val="0"/>
              </a:spcAft>
              <a:buSzPts val="1800"/>
              <a:buNone/>
            </a:pPr>
            <a:r>
              <a:t/>
            </a:r>
            <a:endParaRPr b="1" sz="2200">
              <a:solidFill>
                <a:srgbClr val="333333"/>
              </a:solidFill>
            </a:endParaRPr>
          </a:p>
          <a:p>
            <a:pPr indent="0" lvl="0" marL="0" rtl="0" algn="l">
              <a:lnSpc>
                <a:spcPct val="100000"/>
              </a:lnSpc>
              <a:spcBef>
                <a:spcPts val="3000"/>
              </a:spcBef>
              <a:spcAft>
                <a:spcPts val="0"/>
              </a:spcAft>
              <a:buSzPts val="1800"/>
              <a:buNone/>
            </a:pPr>
            <a:r>
              <a:t/>
            </a:r>
            <a:endParaRPr b="1" sz="2000">
              <a:solidFill>
                <a:srgbClr val="333333"/>
              </a:solidFill>
            </a:endParaRPr>
          </a:p>
          <a:p>
            <a:pPr indent="0" lvl="0" marL="0" marR="0" rtl="0" algn="l">
              <a:lnSpc>
                <a:spcPct val="100000"/>
              </a:lnSpc>
              <a:spcBef>
                <a:spcPts val="3000"/>
              </a:spcBef>
              <a:spcAft>
                <a:spcPts val="0"/>
              </a:spcAft>
              <a:buSzPts val="1800"/>
              <a:buNone/>
            </a:pPr>
            <a:r>
              <a:t/>
            </a:r>
            <a:endParaRPr sz="2000">
              <a:solidFill>
                <a:srgbClr val="333333"/>
              </a:solidFill>
            </a:endParaRPr>
          </a:p>
        </p:txBody>
      </p:sp>
      <p:sp>
        <p:nvSpPr>
          <p:cNvPr id="124" name="Google Shape;124;g1cfa4d09dff_0_24"/>
          <p:cNvSpPr txBox="1"/>
          <p:nvPr/>
        </p:nvSpPr>
        <p:spPr>
          <a:xfrm>
            <a:off x="1028175" y="3288250"/>
            <a:ext cx="3205500" cy="40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3000"/>
              </a:spcAft>
              <a:buClr>
                <a:srgbClr val="000000"/>
              </a:buClr>
              <a:buSzPts val="1300"/>
              <a:buFont typeface="Arial"/>
              <a:buNone/>
            </a:pPr>
            <a:r>
              <a:rPr b="1" i="0" lang="en-GB" sz="1300" u="none" cap="none" strike="noStrike">
                <a:solidFill>
                  <a:srgbClr val="333333"/>
                </a:solidFill>
                <a:latin typeface="Calibri"/>
                <a:ea typeface="Calibri"/>
                <a:cs typeface="Calibri"/>
                <a:sym typeface="Calibri"/>
              </a:rPr>
              <a:t>Eugene Cho,</a:t>
            </a:r>
            <a:r>
              <a:rPr b="0" i="0" lang="en-GB" sz="1300" u="none" cap="none" strike="noStrike">
                <a:solidFill>
                  <a:srgbClr val="333333"/>
                </a:solidFill>
                <a:latin typeface="Calibri"/>
                <a:ea typeface="Calibri"/>
                <a:cs typeface="Calibri"/>
                <a:sym typeface="Calibri"/>
              </a:rPr>
              <a:t> Pastor and CEO of the Christian advocacy group Bread for the World.</a:t>
            </a:r>
            <a:endParaRPr b="0" i="0" sz="1400" u="none" cap="none" strike="noStrike">
              <a:solidFill>
                <a:srgbClr val="333333"/>
              </a:solidFill>
              <a:latin typeface="Arial"/>
              <a:ea typeface="Arial"/>
              <a:cs typeface="Arial"/>
              <a:sym typeface="Arial"/>
            </a:endParaRPr>
          </a:p>
        </p:txBody>
      </p:sp>
      <p:pic>
        <p:nvPicPr>
          <p:cNvPr id="125" name="Google Shape;125;g1cfa4d09dff_0_24"/>
          <p:cNvPicPr preferRelativeResize="0"/>
          <p:nvPr/>
        </p:nvPicPr>
        <p:blipFill rotWithShape="1">
          <a:blip r:embed="rId3">
            <a:alphaModFix/>
          </a:blip>
          <a:srcRect b="0" l="59" r="49" t="0"/>
          <a:stretch/>
        </p:blipFill>
        <p:spPr>
          <a:xfrm>
            <a:off x="669900" y="967975"/>
            <a:ext cx="246500" cy="483051"/>
          </a:xfrm>
          <a:prstGeom prst="rect">
            <a:avLst/>
          </a:prstGeom>
          <a:noFill/>
          <a:ln>
            <a:noFill/>
          </a:ln>
        </p:spPr>
      </p:pic>
      <p:pic>
        <p:nvPicPr>
          <p:cNvPr id="126" name="Google Shape;126;g1cfa4d09dff_0_24"/>
          <p:cNvPicPr preferRelativeResize="0"/>
          <p:nvPr/>
        </p:nvPicPr>
        <p:blipFill rotWithShape="1">
          <a:blip r:embed="rId4">
            <a:alphaModFix/>
          </a:blip>
          <a:srcRect b="0" l="0" r="0" t="0"/>
          <a:stretch/>
        </p:blipFill>
        <p:spPr>
          <a:xfrm>
            <a:off x="7647650" y="151950"/>
            <a:ext cx="89750" cy="65350"/>
          </a:xfrm>
          <a:prstGeom prst="rect">
            <a:avLst/>
          </a:prstGeom>
          <a:noFill/>
          <a:ln>
            <a:noFill/>
          </a:ln>
        </p:spPr>
      </p:pic>
      <p:grpSp>
        <p:nvGrpSpPr>
          <p:cNvPr id="127" name="Google Shape;127;g1cfa4d09dff_0_24"/>
          <p:cNvGrpSpPr/>
          <p:nvPr/>
        </p:nvGrpSpPr>
        <p:grpSpPr>
          <a:xfrm>
            <a:off x="1028175" y="3930113"/>
            <a:ext cx="1322225" cy="107700"/>
            <a:chOff x="1003700" y="4659225"/>
            <a:chExt cx="1322225" cy="107700"/>
          </a:xfrm>
        </p:grpSpPr>
        <p:sp>
          <p:nvSpPr>
            <p:cNvPr id="128" name="Google Shape;128;g1cfa4d09dff_0_24"/>
            <p:cNvSpPr txBox="1"/>
            <p:nvPr/>
          </p:nvSpPr>
          <p:spPr>
            <a:xfrm>
              <a:off x="1191625" y="4659225"/>
              <a:ext cx="1134300" cy="107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GB" sz="700" u="none" cap="none" strike="noStrike">
                  <a:solidFill>
                    <a:srgbClr val="323232"/>
                  </a:solidFill>
                  <a:latin typeface="Calibri"/>
                  <a:ea typeface="Calibri"/>
                  <a:cs typeface="Calibri"/>
                  <a:sym typeface="Calibri"/>
                </a:rPr>
                <a:t>Photo: </a:t>
              </a:r>
              <a:r>
                <a:rPr b="1" lang="en-GB" sz="700">
                  <a:solidFill>
                    <a:srgbClr val="323232"/>
                  </a:solidFill>
                  <a:latin typeface="Calibri"/>
                  <a:ea typeface="Calibri"/>
                  <a:cs typeface="Calibri"/>
                  <a:sym typeface="Calibri"/>
                </a:rPr>
                <a:t>Grace Lomas/Tearfund</a:t>
              </a:r>
              <a:endParaRPr b="1" i="0" sz="700" u="none" cap="none" strike="noStrike">
                <a:solidFill>
                  <a:srgbClr val="323232"/>
                </a:solidFill>
                <a:latin typeface="Calibri"/>
                <a:ea typeface="Calibri"/>
                <a:cs typeface="Calibri"/>
                <a:sym typeface="Calibri"/>
              </a:endParaRPr>
            </a:p>
          </p:txBody>
        </p:sp>
        <p:pic>
          <p:nvPicPr>
            <p:cNvPr id="129" name="Google Shape;129;g1cfa4d09dff_0_24"/>
            <p:cNvPicPr preferRelativeResize="0"/>
            <p:nvPr/>
          </p:nvPicPr>
          <p:blipFill>
            <a:blip r:embed="rId5">
              <a:alphaModFix/>
            </a:blip>
            <a:stretch>
              <a:fillRect/>
            </a:stretch>
          </p:blipFill>
          <p:spPr>
            <a:xfrm>
              <a:off x="1003700" y="4665775"/>
              <a:ext cx="109100" cy="79300"/>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1cfa4d09dff_0_42"/>
          <p:cNvSpPr txBox="1"/>
          <p:nvPr/>
        </p:nvSpPr>
        <p:spPr>
          <a:xfrm>
            <a:off x="1894650" y="2333250"/>
            <a:ext cx="53547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0" i="0" lang="en-GB" sz="1900" u="sng" cap="none" strike="noStrike">
                <a:solidFill>
                  <a:schemeClr val="lt1"/>
                </a:solidFill>
                <a:latin typeface="Calibri"/>
                <a:ea typeface="Calibri"/>
                <a:cs typeface="Calibri"/>
                <a:sym typeface="Calibri"/>
                <a:hlinkClick r:id="rId3">
                  <a:extLst>
                    <a:ext uri="{A12FA001-AC4F-418D-AE19-62706E023703}">
                      <ahyp:hlinkClr val="tx"/>
                    </a:ext>
                  </a:extLst>
                </a:hlinkClick>
              </a:rPr>
              <a:t>Watch campaign film</a:t>
            </a:r>
            <a:endParaRPr b="0" i="0" sz="19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1f882a568c1_0_38"/>
          <p:cNvSpPr txBox="1"/>
          <p:nvPr>
            <p:ph idx="4294967295" type="body"/>
          </p:nvPr>
        </p:nvSpPr>
        <p:spPr>
          <a:xfrm>
            <a:off x="527800" y="515750"/>
            <a:ext cx="8072400" cy="3766500"/>
          </a:xfrm>
          <a:prstGeom prst="rect">
            <a:avLst/>
          </a:prstGeom>
          <a:noFill/>
          <a:ln>
            <a:noFill/>
          </a:ln>
        </p:spPr>
        <p:txBody>
          <a:bodyPr anchorCtr="0" anchor="t" bIns="0" lIns="0" spcFirstLastPara="1" rIns="0" wrap="square" tIns="0">
            <a:noAutofit/>
          </a:bodyPr>
          <a:lstStyle/>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Were you aware of the impact of plastic pollution on people living </a:t>
            </a:r>
            <a:br>
              <a:rPr b="1" lang="en-GB" sz="2100">
                <a:solidFill>
                  <a:srgbClr val="333333"/>
                </a:solidFill>
              </a:rPr>
            </a:br>
            <a:r>
              <a:rPr b="1" lang="en-GB" sz="2100">
                <a:solidFill>
                  <a:srgbClr val="333333"/>
                </a:solidFill>
              </a:rPr>
              <a:t>in poverty?</a:t>
            </a:r>
            <a:endParaRPr b="1" sz="2100">
              <a:solidFill>
                <a:srgbClr val="333333"/>
              </a:solidFill>
            </a:endParaRPr>
          </a:p>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Now that you’ve heard more about it, how does it make you feel?</a:t>
            </a:r>
            <a:endParaRPr b="1" sz="2100">
              <a:solidFill>
                <a:srgbClr val="333333"/>
              </a:solidFill>
            </a:endParaRPr>
          </a:p>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Do you find it easy or difficult to locate yourself within this story? Have you ever paused to think where your rubbish or recycling </a:t>
            </a:r>
            <a:br>
              <a:rPr b="1" lang="en-GB" sz="2100">
                <a:solidFill>
                  <a:srgbClr val="333333"/>
                </a:solidFill>
              </a:rPr>
            </a:br>
            <a:r>
              <a:rPr b="1" lang="en-GB" sz="2100">
                <a:solidFill>
                  <a:srgbClr val="333333"/>
                </a:solidFill>
              </a:rPr>
              <a:t>goes after you’ve finished with it? Where do you think “away” is when we throw things away? And what impact might that have?</a:t>
            </a:r>
            <a:endParaRPr b="1" sz="2100">
              <a:solidFill>
                <a:srgbClr val="333333"/>
              </a:solidFill>
            </a:endParaRPr>
          </a:p>
          <a:p>
            <a:pPr indent="0" lvl="0" marL="0" rtl="0" algn="l">
              <a:lnSpc>
                <a:spcPct val="100000"/>
              </a:lnSpc>
              <a:spcBef>
                <a:spcPts val="1000"/>
              </a:spcBef>
              <a:spcAft>
                <a:spcPts val="0"/>
              </a:spcAft>
              <a:buSzPts val="1800"/>
              <a:buNone/>
            </a:pPr>
            <a:r>
              <a:t/>
            </a:r>
            <a:endParaRPr b="1" sz="2000">
              <a:solidFill>
                <a:srgbClr val="33333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f882a568c1_0_33"/>
          <p:cNvSpPr txBox="1"/>
          <p:nvPr>
            <p:ph idx="4294967295" type="body"/>
          </p:nvPr>
        </p:nvSpPr>
        <p:spPr>
          <a:xfrm>
            <a:off x="527800" y="515750"/>
            <a:ext cx="8072400" cy="3766500"/>
          </a:xfrm>
          <a:prstGeom prst="rect">
            <a:avLst/>
          </a:prstGeom>
          <a:noFill/>
          <a:ln>
            <a:noFill/>
          </a:ln>
        </p:spPr>
        <p:txBody>
          <a:bodyPr anchorCtr="0" anchor="t" bIns="0" lIns="0" spcFirstLastPara="1" rIns="0" wrap="square" tIns="0">
            <a:noAutofit/>
          </a:bodyPr>
          <a:lstStyle/>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What actions, if any, have you taken in your own life in response to the injustice of plastic pollution?</a:t>
            </a:r>
            <a:endParaRPr b="1" sz="2100">
              <a:solidFill>
                <a:srgbClr val="333333"/>
              </a:solidFill>
            </a:endParaRPr>
          </a:p>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What actions might you be inspired to take following our discussion? </a:t>
            </a:r>
            <a:endParaRPr b="1" sz="2100">
              <a:solidFill>
                <a:srgbClr val="333333"/>
              </a:solidFill>
            </a:endParaRPr>
          </a:p>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What do you think the role of the church should be in resisting consumerism and tackling plastic pollution?</a:t>
            </a:r>
            <a:endParaRPr b="1" sz="2100">
              <a:solidFill>
                <a:srgbClr val="333333"/>
              </a:solidFill>
            </a:endParaRPr>
          </a:p>
          <a:p>
            <a:pPr indent="0" lvl="0" marL="0" rtl="0" algn="l">
              <a:lnSpc>
                <a:spcPct val="100000"/>
              </a:lnSpc>
              <a:spcBef>
                <a:spcPts val="1000"/>
              </a:spcBef>
              <a:spcAft>
                <a:spcPts val="0"/>
              </a:spcAft>
              <a:buSzPts val="1800"/>
              <a:buNone/>
            </a:pPr>
            <a:r>
              <a:t/>
            </a:r>
            <a:endParaRPr b="1" sz="2000">
              <a:solidFill>
                <a:srgbClr val="33333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The plastic crisis is out of control, and corporations are trying to distract us with false promises like recycling and ocean clean-ups. But there are much simpler, more creative ways to solve this waste problem — ones we can start with today. The Story of Stuff Project is pleased to present our latest series, Solving Plastic, wherein we spotlight viable, simpler, and efficient solutions that drive us away from plastic and promote real system change.&#10;&#10;Is there a plastic solution in your community that you'd like us to profile? Drop us a comment below and they may get added to our list!&#10;&#10;Learn more about Solving Plastic:&#10;https://www.storyofstuff.org/solving-plastic/&#10;&#10;Take the quiz to see if you can spot real plastic solutions:&#10;https://action.storyofstuff.org/survey/solving_plastic&#10;&#10;Find us on social media:&#10;https://twitter.com/storyofstuff&#10;https://www.facebook.com/storyofstuff&#10;https://www.instagram.com/storyofstuff/" id="149" name="Google Shape;149;g1cfa4d09dff_0_45" title="Solving Plastic Ep. 1 | What if a solution to the plastic crisis is closer than we think?">
            <a:hlinkClick r:id="rId3"/>
          </p:cNvPr>
          <p:cNvPicPr preferRelativeResize="0"/>
          <p:nvPr/>
        </p:nvPicPr>
        <p:blipFill rotWithShape="1">
          <a:blip r:embed="rId4">
            <a:alphaModFix/>
          </a:blip>
          <a:srcRect b="0" l="0" r="0" t="0"/>
          <a:stretch/>
        </p:blipFill>
        <p:spPr>
          <a:xfrm>
            <a:off x="2286000" y="4598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f882a568c1_0_43"/>
          <p:cNvSpPr txBox="1"/>
          <p:nvPr>
            <p:ph idx="4294967295" type="body"/>
          </p:nvPr>
        </p:nvSpPr>
        <p:spPr>
          <a:xfrm>
            <a:off x="527800" y="515750"/>
            <a:ext cx="7520100" cy="3766500"/>
          </a:xfrm>
          <a:prstGeom prst="rect">
            <a:avLst/>
          </a:prstGeom>
          <a:noFill/>
          <a:ln>
            <a:noFill/>
          </a:ln>
        </p:spPr>
        <p:txBody>
          <a:bodyPr anchorCtr="0" anchor="t" bIns="0" lIns="0" spcFirstLastPara="1" rIns="0" wrap="square" tIns="0">
            <a:noAutofit/>
          </a:bodyPr>
          <a:lstStyle/>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We’ve talked about how change can happen, and some stories of hope where we have seen actions have an impact. How do you feel about taking action in your own life? Whatever the emotion, it's OK – whether that is hope, passion, or detachment or disappointment. </a:t>
            </a:r>
            <a:endParaRPr b="1" sz="2100">
              <a:solidFill>
                <a:srgbClr val="333333"/>
              </a:solidFill>
            </a:endParaRPr>
          </a:p>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We’ve talked about different types of action we can take to tackle the issue of plastic pollution in our own lives. Are there any of these actions you feel particularly passionate about, or any that you would have reservations about undertaking?</a:t>
            </a:r>
            <a:endParaRPr b="1" sz="2100">
              <a:solidFill>
                <a:srgbClr val="333333"/>
              </a:solidFill>
            </a:endParaRPr>
          </a:p>
          <a:p>
            <a:pPr indent="0" lvl="0" marL="0" rtl="0" algn="l">
              <a:lnSpc>
                <a:spcPct val="100000"/>
              </a:lnSpc>
              <a:spcBef>
                <a:spcPts val="1000"/>
              </a:spcBef>
              <a:spcAft>
                <a:spcPts val="0"/>
              </a:spcAft>
              <a:buSzPts val="1800"/>
              <a:buNone/>
            </a:pPr>
            <a:r>
              <a:t/>
            </a:r>
            <a:endParaRPr b="1" sz="2000">
              <a:solidFill>
                <a:srgbClr val="33333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1f882a568c1_0_48"/>
          <p:cNvSpPr txBox="1"/>
          <p:nvPr>
            <p:ph idx="4294967295" type="body"/>
          </p:nvPr>
        </p:nvSpPr>
        <p:spPr>
          <a:xfrm>
            <a:off x="527800" y="515750"/>
            <a:ext cx="7520100" cy="3766500"/>
          </a:xfrm>
          <a:prstGeom prst="rect">
            <a:avLst/>
          </a:prstGeom>
          <a:noFill/>
          <a:ln>
            <a:noFill/>
          </a:ln>
        </p:spPr>
        <p:txBody>
          <a:bodyPr anchorCtr="0" anchor="t" bIns="0" lIns="0" spcFirstLastPara="1" rIns="0" wrap="square" tIns="0">
            <a:noAutofit/>
          </a:bodyPr>
          <a:lstStyle/>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How can we act as encouragers to one another within our communities when we become weary of doing good?</a:t>
            </a:r>
            <a:endParaRPr b="1" sz="2100">
              <a:solidFill>
                <a:srgbClr val="333333"/>
              </a:solidFill>
            </a:endParaRPr>
          </a:p>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Are there any experiences in your own life, or stories from a group or organisation, where you have been encouraged by seeing change happen?</a:t>
            </a:r>
            <a:endParaRPr b="1" sz="2100">
              <a:solidFill>
                <a:srgbClr val="333333"/>
              </a:solidFill>
            </a:endParaRPr>
          </a:p>
          <a:p>
            <a:pPr indent="0" lvl="0" marL="0" rtl="0" algn="l">
              <a:lnSpc>
                <a:spcPct val="100000"/>
              </a:lnSpc>
              <a:spcBef>
                <a:spcPts val="1000"/>
              </a:spcBef>
              <a:spcAft>
                <a:spcPts val="0"/>
              </a:spcAft>
              <a:buSzPts val="1800"/>
              <a:buNone/>
            </a:pPr>
            <a:r>
              <a:t/>
            </a:r>
            <a:endParaRPr b="1" sz="2000">
              <a:solidFill>
                <a:srgbClr val="33333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1cfa4d09dff_0_59"/>
          <p:cNvSpPr txBox="1"/>
          <p:nvPr/>
        </p:nvSpPr>
        <p:spPr>
          <a:xfrm>
            <a:off x="4853450" y="1461500"/>
            <a:ext cx="3274200" cy="2032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GB" sz="2500" u="none" cap="none" strike="noStrike">
                <a:solidFill>
                  <a:schemeClr val="lt1"/>
                </a:solidFill>
                <a:latin typeface="Calibri"/>
                <a:ea typeface="Calibri"/>
                <a:cs typeface="Calibri"/>
                <a:sym typeface="Calibri"/>
              </a:rPr>
              <a:t>Sign a campaign card and for more, visit </a:t>
            </a:r>
            <a:r>
              <a:rPr b="1" i="0" lang="en-GB" sz="2500" u="none" cap="none" strike="noStrike">
                <a:solidFill>
                  <a:srgbClr val="FCD500"/>
                </a:solidFill>
                <a:latin typeface="Calibri"/>
                <a:ea typeface="Calibri"/>
                <a:cs typeface="Calibri"/>
                <a:sym typeface="Calibri"/>
              </a:rPr>
              <a:t>tearfund.org/rubbish</a:t>
            </a:r>
            <a:endParaRPr b="1" i="0" sz="2500" u="none" cap="none" strike="noStrike">
              <a:solidFill>
                <a:srgbClr val="FCD500"/>
              </a:solidFill>
              <a:latin typeface="Calibri"/>
              <a:ea typeface="Calibri"/>
              <a:cs typeface="Calibri"/>
              <a:sym typeface="Calibri"/>
            </a:endParaRPr>
          </a:p>
          <a:p>
            <a:pPr indent="0" lvl="0" marL="0" marR="0" rtl="0" algn="ctr">
              <a:lnSpc>
                <a:spcPct val="90000"/>
              </a:lnSpc>
              <a:spcBef>
                <a:spcPts val="600"/>
              </a:spcBef>
              <a:spcAft>
                <a:spcPts val="0"/>
              </a:spcAft>
              <a:buClr>
                <a:srgbClr val="000000"/>
              </a:buClr>
              <a:buSzPts val="2200"/>
              <a:buFont typeface="Arial"/>
              <a:buNone/>
            </a:pPr>
            <a:r>
              <a:t/>
            </a:r>
            <a:endParaRPr b="1" i="0" sz="3200" u="none" cap="none" strike="noStrike">
              <a:solidFill>
                <a:schemeClr val="lt1"/>
              </a:solidFill>
              <a:latin typeface="Calibri"/>
              <a:ea typeface="Calibri"/>
              <a:cs typeface="Calibri"/>
              <a:sym typeface="Calibri"/>
            </a:endParaRPr>
          </a:p>
        </p:txBody>
      </p:sp>
      <p:pic>
        <p:nvPicPr>
          <p:cNvPr id="165" name="Google Shape;165;g1cfa4d09dff_0_59"/>
          <p:cNvPicPr preferRelativeResize="0"/>
          <p:nvPr/>
        </p:nvPicPr>
        <p:blipFill rotWithShape="1">
          <a:blip r:embed="rId3">
            <a:alphaModFix/>
          </a:blip>
          <a:srcRect b="8" l="0" r="0" t="9"/>
          <a:stretch/>
        </p:blipFill>
        <p:spPr>
          <a:xfrm>
            <a:off x="1370275" y="571500"/>
            <a:ext cx="2838450" cy="4000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1cfa4d09dff_0_72"/>
          <p:cNvSpPr txBox="1"/>
          <p:nvPr/>
        </p:nvSpPr>
        <p:spPr>
          <a:xfrm>
            <a:off x="1894650" y="2333250"/>
            <a:ext cx="53547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0" i="0" lang="en-GB" sz="1900" u="sng" cap="none" strike="noStrike">
                <a:solidFill>
                  <a:schemeClr val="lt1"/>
                </a:solidFill>
                <a:latin typeface="Calibri"/>
                <a:ea typeface="Calibri"/>
                <a:cs typeface="Calibri"/>
                <a:sym typeface="Calibri"/>
                <a:hlinkClick r:id="rId3">
                  <a:extLst>
                    <a:ext uri="{A12FA001-AC4F-418D-AE19-62706E023703}">
                      <ahyp:hlinkClr val="tx"/>
                    </a:ext>
                  </a:extLst>
                </a:hlinkClick>
              </a:rPr>
              <a:t>Watch Zero Waste Brazil film</a:t>
            </a:r>
            <a:endParaRPr b="0" i="0" sz="1900" u="none" cap="none" strike="noStrik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2" name="Shape 182"/>
        <p:cNvGrpSpPr/>
        <p:nvPr/>
      </p:nvGrpSpPr>
      <p:grpSpPr>
        <a:xfrm>
          <a:off x="0" y="0"/>
          <a:ext cx="0" cy="0"/>
          <a:chOff x="0" y="0"/>
          <a:chExt cx="0" cy="0"/>
        </a:xfrm>
      </p:grpSpPr>
      <p:sp>
        <p:nvSpPr>
          <p:cNvPr id="183" name="Google Shape;183;g1c7fcbe2a48_0_37"/>
          <p:cNvSpPr txBox="1"/>
          <p:nvPr>
            <p:ph type="title"/>
          </p:nvPr>
        </p:nvSpPr>
        <p:spPr>
          <a:xfrm>
            <a:off x="1426100" y="720000"/>
            <a:ext cx="6049200" cy="819300"/>
          </a:xfrm>
          <a:prstGeom prst="rect">
            <a:avLst/>
          </a:prstGeom>
          <a:noFill/>
          <a:ln>
            <a:noFill/>
          </a:ln>
        </p:spPr>
        <p:txBody>
          <a:bodyPr anchorCtr="0" anchor="t" bIns="0" lIns="0" spcFirstLastPara="1" rIns="0" wrap="square" tIns="0">
            <a:normAutofit fontScale="90000"/>
          </a:bodyPr>
          <a:lstStyle/>
          <a:p>
            <a:pPr indent="0" lvl="0" marL="0" rtl="0" algn="l">
              <a:lnSpc>
                <a:spcPct val="80000"/>
              </a:lnSpc>
              <a:spcBef>
                <a:spcPts val="0"/>
              </a:spcBef>
              <a:spcAft>
                <a:spcPts val="0"/>
              </a:spcAft>
              <a:buSzPct val="111111"/>
              <a:buNone/>
            </a:pPr>
            <a:r>
              <a:rPr lang="en-GB" sz="3600"/>
              <a:t>Example </a:t>
            </a:r>
            <a:r>
              <a:rPr lang="en-GB"/>
              <a:t>t</a:t>
            </a:r>
            <a:r>
              <a:rPr lang="en-GB" sz="3600"/>
              <a:t>emplate slide </a:t>
            </a:r>
            <a:r>
              <a:rPr lang="en-GB"/>
              <a:t>using a long title over two lines</a:t>
            </a:r>
            <a:endParaRPr sz="3600"/>
          </a:p>
        </p:txBody>
      </p:sp>
      <p:sp>
        <p:nvSpPr>
          <p:cNvPr id="184" name="Google Shape;184;g1c7fcbe2a48_0_37"/>
          <p:cNvSpPr txBox="1"/>
          <p:nvPr>
            <p:ph idx="1" type="body"/>
          </p:nvPr>
        </p:nvSpPr>
        <p:spPr>
          <a:xfrm>
            <a:off x="1426100" y="2044200"/>
            <a:ext cx="6152100" cy="2432700"/>
          </a:xfrm>
          <a:prstGeom prst="rect">
            <a:avLst/>
          </a:prstGeom>
          <a:noFill/>
          <a:ln>
            <a:noFill/>
          </a:ln>
        </p:spPr>
        <p:txBody>
          <a:bodyPr anchorCtr="0" anchor="t" bIns="0" lIns="0" spcFirstLastPara="1" rIns="0" wrap="square" tIns="0">
            <a:normAutofit/>
          </a:bodyPr>
          <a:lstStyle/>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0" lvl="0" marL="457200" rtl="0" algn="l">
              <a:lnSpc>
                <a:spcPct val="115000"/>
              </a:lnSpc>
              <a:spcBef>
                <a:spcPts val="0"/>
              </a:spcBef>
              <a:spcAft>
                <a:spcPts val="0"/>
              </a:spcAft>
              <a:buSzPts val="18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8" name="Shape 188"/>
        <p:cNvGrpSpPr/>
        <p:nvPr/>
      </p:nvGrpSpPr>
      <p:grpSpPr>
        <a:xfrm>
          <a:off x="0" y="0"/>
          <a:ext cx="0" cy="0"/>
          <a:chOff x="0" y="0"/>
          <a:chExt cx="0" cy="0"/>
        </a:xfrm>
      </p:grpSpPr>
      <p:sp>
        <p:nvSpPr>
          <p:cNvPr id="189" name="Google Shape;189;g1cb84a6f029_0_25"/>
          <p:cNvSpPr txBox="1"/>
          <p:nvPr>
            <p:ph type="title"/>
          </p:nvPr>
        </p:nvSpPr>
        <p:spPr>
          <a:xfrm>
            <a:off x="1426100" y="720000"/>
            <a:ext cx="6049200" cy="819300"/>
          </a:xfrm>
          <a:prstGeom prst="rect">
            <a:avLst/>
          </a:prstGeom>
          <a:noFill/>
          <a:ln>
            <a:noFill/>
          </a:ln>
        </p:spPr>
        <p:txBody>
          <a:bodyPr anchorCtr="0" anchor="t" bIns="0" lIns="0" spcFirstLastPara="1" rIns="0" wrap="square" tIns="0">
            <a:normAutofit/>
          </a:bodyPr>
          <a:lstStyle/>
          <a:p>
            <a:pPr indent="0" lvl="0" marL="0" rtl="0" algn="l">
              <a:lnSpc>
                <a:spcPct val="80000"/>
              </a:lnSpc>
              <a:spcBef>
                <a:spcPts val="0"/>
              </a:spcBef>
              <a:spcAft>
                <a:spcPts val="0"/>
              </a:spcAft>
              <a:buSzPts val="3600"/>
              <a:buNone/>
            </a:pPr>
            <a:r>
              <a:t/>
            </a:r>
            <a:endParaRPr/>
          </a:p>
        </p:txBody>
      </p:sp>
      <p:sp>
        <p:nvSpPr>
          <p:cNvPr id="190" name="Google Shape;190;g1cb84a6f029_0_25"/>
          <p:cNvSpPr txBox="1"/>
          <p:nvPr>
            <p:ph idx="1" type="body"/>
          </p:nvPr>
        </p:nvSpPr>
        <p:spPr>
          <a:xfrm>
            <a:off x="1426100" y="1539200"/>
            <a:ext cx="6152100" cy="2432700"/>
          </a:xfrm>
          <a:prstGeom prst="rect">
            <a:avLst/>
          </a:prstGeom>
          <a:noFill/>
          <a:ln>
            <a:noFill/>
          </a:ln>
        </p:spPr>
        <p:txBody>
          <a:bodyPr anchorCtr="0" anchor="t" bIns="0" lIns="0" spcFirstLastPara="1" rIns="0" wrap="square" tIns="0">
            <a:normAutofit/>
          </a:bodyPr>
          <a:lstStyle/>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4" name="Shape 194"/>
        <p:cNvGrpSpPr/>
        <p:nvPr/>
      </p:nvGrpSpPr>
      <p:grpSpPr>
        <a:xfrm>
          <a:off x="0" y="0"/>
          <a:ext cx="0" cy="0"/>
          <a:chOff x="0" y="0"/>
          <a:chExt cx="0" cy="0"/>
        </a:xfrm>
      </p:grpSpPr>
      <p:sp>
        <p:nvSpPr>
          <p:cNvPr id="195" name="Google Shape;195;g1c97098075a_1_20"/>
          <p:cNvSpPr txBox="1"/>
          <p:nvPr>
            <p:ph type="title"/>
          </p:nvPr>
        </p:nvSpPr>
        <p:spPr>
          <a:xfrm>
            <a:off x="1426100" y="720000"/>
            <a:ext cx="6049200" cy="819300"/>
          </a:xfrm>
          <a:prstGeom prst="rect">
            <a:avLst/>
          </a:prstGeom>
          <a:noFill/>
          <a:ln>
            <a:noFill/>
          </a:ln>
        </p:spPr>
        <p:txBody>
          <a:bodyPr anchorCtr="0" anchor="t" bIns="0" lIns="0" spcFirstLastPara="1" rIns="0" wrap="square" tIns="0">
            <a:normAutofit/>
          </a:bodyPr>
          <a:lstStyle/>
          <a:p>
            <a:pPr indent="0" lvl="0" marL="0" rtl="0" algn="l">
              <a:lnSpc>
                <a:spcPct val="80000"/>
              </a:lnSpc>
              <a:spcBef>
                <a:spcPts val="0"/>
              </a:spcBef>
              <a:spcAft>
                <a:spcPts val="0"/>
              </a:spcAft>
              <a:buSzPts val="3600"/>
              <a:buNone/>
            </a:pPr>
            <a:r>
              <a:rPr lang="en-GB" sz="3600"/>
              <a:t>Example </a:t>
            </a:r>
            <a:r>
              <a:rPr lang="en-GB"/>
              <a:t>t</a:t>
            </a:r>
            <a:r>
              <a:rPr lang="en-GB" sz="3600"/>
              <a:t>emplate slide</a:t>
            </a:r>
            <a:endParaRPr sz="3600"/>
          </a:p>
        </p:txBody>
      </p:sp>
      <p:sp>
        <p:nvSpPr>
          <p:cNvPr id="196" name="Google Shape;196;g1c97098075a_1_20"/>
          <p:cNvSpPr txBox="1"/>
          <p:nvPr>
            <p:ph idx="1" type="body"/>
          </p:nvPr>
        </p:nvSpPr>
        <p:spPr>
          <a:xfrm>
            <a:off x="1426100" y="1539200"/>
            <a:ext cx="6152100" cy="2432700"/>
          </a:xfrm>
          <a:prstGeom prst="rect">
            <a:avLst/>
          </a:prstGeom>
          <a:noFill/>
          <a:ln>
            <a:noFill/>
          </a:ln>
        </p:spPr>
        <p:txBody>
          <a:bodyPr anchorCtr="0" anchor="t" bIns="0" lIns="0" spcFirstLastPara="1" rIns="0" wrap="square" tIns="0">
            <a:normAutofit/>
          </a:bodyPr>
          <a:lstStyle/>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0" lvl="0" marL="457200" rtl="0" algn="l">
              <a:lnSpc>
                <a:spcPct val="115000"/>
              </a:lnSpc>
              <a:spcBef>
                <a:spcPts val="0"/>
              </a:spcBef>
              <a:spcAft>
                <a:spcPts val="0"/>
              </a:spcAft>
              <a:buSzPts val="1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0" name="Shape 200"/>
        <p:cNvGrpSpPr/>
        <p:nvPr/>
      </p:nvGrpSpPr>
      <p:grpSpPr>
        <a:xfrm>
          <a:off x="0" y="0"/>
          <a:ext cx="0" cy="0"/>
          <a:chOff x="0" y="0"/>
          <a:chExt cx="0" cy="0"/>
        </a:xfrm>
      </p:grpSpPr>
      <p:sp>
        <p:nvSpPr>
          <p:cNvPr id="201" name="Google Shape;201;g1c97098075a_1_14"/>
          <p:cNvSpPr txBox="1"/>
          <p:nvPr>
            <p:ph type="title"/>
          </p:nvPr>
        </p:nvSpPr>
        <p:spPr>
          <a:xfrm>
            <a:off x="1426100" y="720000"/>
            <a:ext cx="6049200" cy="819300"/>
          </a:xfrm>
          <a:prstGeom prst="rect">
            <a:avLst/>
          </a:prstGeom>
          <a:noFill/>
          <a:ln>
            <a:noFill/>
          </a:ln>
        </p:spPr>
        <p:txBody>
          <a:bodyPr anchorCtr="0" anchor="t" bIns="0" lIns="0" spcFirstLastPara="1" rIns="0" wrap="square" tIns="0">
            <a:normAutofit fontScale="90000"/>
          </a:bodyPr>
          <a:lstStyle/>
          <a:p>
            <a:pPr indent="0" lvl="0" marL="0" rtl="0" algn="l">
              <a:lnSpc>
                <a:spcPct val="80000"/>
              </a:lnSpc>
              <a:spcBef>
                <a:spcPts val="0"/>
              </a:spcBef>
              <a:spcAft>
                <a:spcPts val="0"/>
              </a:spcAft>
              <a:buSzPct val="111111"/>
              <a:buNone/>
            </a:pPr>
            <a:r>
              <a:rPr lang="en-GB" sz="3600"/>
              <a:t>Example </a:t>
            </a:r>
            <a:r>
              <a:rPr lang="en-GB"/>
              <a:t>t</a:t>
            </a:r>
            <a:r>
              <a:rPr lang="en-GB" sz="3600"/>
              <a:t>emplate slide </a:t>
            </a:r>
            <a:r>
              <a:rPr lang="en-GB"/>
              <a:t>using a long title over two lines</a:t>
            </a:r>
            <a:endParaRPr sz="3600"/>
          </a:p>
        </p:txBody>
      </p:sp>
      <p:sp>
        <p:nvSpPr>
          <p:cNvPr id="202" name="Google Shape;202;g1c97098075a_1_14"/>
          <p:cNvSpPr txBox="1"/>
          <p:nvPr>
            <p:ph idx="1" type="body"/>
          </p:nvPr>
        </p:nvSpPr>
        <p:spPr>
          <a:xfrm>
            <a:off x="1426100" y="2044200"/>
            <a:ext cx="6152100" cy="2432700"/>
          </a:xfrm>
          <a:prstGeom prst="rect">
            <a:avLst/>
          </a:prstGeom>
          <a:noFill/>
          <a:ln>
            <a:noFill/>
          </a:ln>
        </p:spPr>
        <p:txBody>
          <a:bodyPr anchorCtr="0" anchor="t" bIns="0" lIns="0" spcFirstLastPara="1" rIns="0" wrap="square" tIns="0">
            <a:normAutofit/>
          </a:bodyPr>
          <a:lstStyle/>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342900" lvl="0" marL="457200" rtl="0" algn="l">
              <a:lnSpc>
                <a:spcPct val="115000"/>
              </a:lnSpc>
              <a:spcBef>
                <a:spcPts val="0"/>
              </a:spcBef>
              <a:spcAft>
                <a:spcPts val="0"/>
              </a:spcAft>
              <a:buSzPts val="1800"/>
              <a:buChar char="●"/>
            </a:pPr>
            <a:r>
              <a:rPr lang="en-GB"/>
              <a:t>Bullet points could go here. </a:t>
            </a:r>
            <a:endParaRPr/>
          </a:p>
          <a:p>
            <a:pPr indent="0" lvl="0" marL="457200" rtl="0" algn="l">
              <a:lnSpc>
                <a:spcPct val="115000"/>
              </a:lnSpc>
              <a:spcBef>
                <a:spcPts val="0"/>
              </a:spcBef>
              <a:spcAft>
                <a:spcPts val="0"/>
              </a:spcAft>
              <a:buSzPts val="1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6" name="Shape 206"/>
        <p:cNvGrpSpPr/>
        <p:nvPr/>
      </p:nvGrpSpPr>
      <p:grpSpPr>
        <a:xfrm>
          <a:off x="0" y="0"/>
          <a:ext cx="0" cy="0"/>
          <a:chOff x="0" y="0"/>
          <a:chExt cx="0" cy="0"/>
        </a:xfrm>
      </p:grpSpPr>
      <p:sp>
        <p:nvSpPr>
          <p:cNvPr id="207" name="Google Shape;207;g1cb84a6f029_0_30"/>
          <p:cNvSpPr txBox="1"/>
          <p:nvPr>
            <p:ph type="title"/>
          </p:nvPr>
        </p:nvSpPr>
        <p:spPr>
          <a:xfrm>
            <a:off x="1426100" y="720000"/>
            <a:ext cx="6049200" cy="819300"/>
          </a:xfrm>
          <a:prstGeom prst="rect">
            <a:avLst/>
          </a:prstGeom>
          <a:noFill/>
          <a:ln>
            <a:noFill/>
          </a:ln>
        </p:spPr>
        <p:txBody>
          <a:bodyPr anchorCtr="0" anchor="t" bIns="0" lIns="0" spcFirstLastPara="1" rIns="0" wrap="square" tIns="0">
            <a:normAutofit/>
          </a:bodyPr>
          <a:lstStyle/>
          <a:p>
            <a:pPr indent="0" lvl="0" marL="0" rtl="0" algn="l">
              <a:lnSpc>
                <a:spcPct val="80000"/>
              </a:lnSpc>
              <a:spcBef>
                <a:spcPts val="0"/>
              </a:spcBef>
              <a:spcAft>
                <a:spcPts val="0"/>
              </a:spcAft>
              <a:buSzPts val="3600"/>
              <a:buNone/>
            </a:pPr>
            <a:r>
              <a:t/>
            </a:r>
            <a:endParaRPr/>
          </a:p>
        </p:txBody>
      </p:sp>
      <p:sp>
        <p:nvSpPr>
          <p:cNvPr id="208" name="Google Shape;208;g1cb84a6f029_0_30"/>
          <p:cNvSpPr txBox="1"/>
          <p:nvPr>
            <p:ph idx="1" type="body"/>
          </p:nvPr>
        </p:nvSpPr>
        <p:spPr>
          <a:xfrm>
            <a:off x="1426100" y="1539200"/>
            <a:ext cx="6152100" cy="2432700"/>
          </a:xfrm>
          <a:prstGeom prst="rect">
            <a:avLst/>
          </a:prstGeom>
          <a:noFill/>
          <a:ln>
            <a:noFill/>
          </a:ln>
        </p:spPr>
        <p:txBody>
          <a:bodyPr anchorCtr="0" anchor="t" bIns="0" lIns="0" spcFirstLastPara="1" rIns="0" wrap="square" tIns="0">
            <a:normAutofit/>
          </a:bodyPr>
          <a:lstStyle/>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1cfa4d09dff_0_100"/>
          <p:cNvSpPr txBox="1"/>
          <p:nvPr>
            <p:ph idx="4294967295" type="body"/>
          </p:nvPr>
        </p:nvSpPr>
        <p:spPr>
          <a:xfrm>
            <a:off x="1028175" y="917175"/>
            <a:ext cx="3657000" cy="2182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GB" sz="2000"/>
              <a:t>‘No one can serve two masters. Either you will hate the one and love the other, or you will be devoted to the one and despise the other. You cannot serve both God and money.’ </a:t>
            </a:r>
            <a:endParaRPr b="1" sz="2000"/>
          </a:p>
          <a:p>
            <a:pPr indent="0" lvl="0" marL="0" rtl="0" algn="l">
              <a:lnSpc>
                <a:spcPct val="100000"/>
              </a:lnSpc>
              <a:spcBef>
                <a:spcPts val="0"/>
              </a:spcBef>
              <a:spcAft>
                <a:spcPts val="0"/>
              </a:spcAft>
              <a:buSzPts val="1800"/>
              <a:buNone/>
            </a:pPr>
            <a:r>
              <a:t/>
            </a:r>
            <a:endParaRPr b="1" sz="2000"/>
          </a:p>
          <a:p>
            <a:pPr indent="0" lvl="0" marL="0" rtl="0" algn="l">
              <a:lnSpc>
                <a:spcPct val="100000"/>
              </a:lnSpc>
              <a:spcBef>
                <a:spcPts val="3000"/>
              </a:spcBef>
              <a:spcAft>
                <a:spcPts val="0"/>
              </a:spcAft>
              <a:buSzPts val="1800"/>
              <a:buNone/>
            </a:pPr>
            <a:r>
              <a:t/>
            </a:r>
            <a:endParaRPr b="1" sz="2000"/>
          </a:p>
          <a:p>
            <a:pPr indent="0" lvl="0" marL="0" marR="0" rtl="0" algn="l">
              <a:lnSpc>
                <a:spcPct val="100000"/>
              </a:lnSpc>
              <a:spcBef>
                <a:spcPts val="3000"/>
              </a:spcBef>
              <a:spcAft>
                <a:spcPts val="0"/>
              </a:spcAft>
              <a:buSzPts val="1800"/>
              <a:buNone/>
            </a:pPr>
            <a:r>
              <a:t/>
            </a:r>
            <a:endParaRPr sz="2000"/>
          </a:p>
        </p:txBody>
      </p:sp>
      <p:sp>
        <p:nvSpPr>
          <p:cNvPr id="65" name="Google Shape;65;g1cfa4d09dff_0_100"/>
          <p:cNvSpPr txBox="1"/>
          <p:nvPr/>
        </p:nvSpPr>
        <p:spPr>
          <a:xfrm>
            <a:off x="1028175" y="3288250"/>
            <a:ext cx="3000000" cy="200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3000"/>
              </a:spcAft>
              <a:buClr>
                <a:srgbClr val="000000"/>
              </a:buClr>
              <a:buSzPts val="1300"/>
              <a:buFont typeface="Arial"/>
              <a:buNone/>
            </a:pPr>
            <a:r>
              <a:rPr b="1" i="0" lang="en-GB" sz="1300" u="none" cap="none" strike="noStrike">
                <a:solidFill>
                  <a:srgbClr val="333333"/>
                </a:solidFill>
                <a:latin typeface="Calibri"/>
                <a:ea typeface="Calibri"/>
                <a:cs typeface="Calibri"/>
                <a:sym typeface="Calibri"/>
              </a:rPr>
              <a:t>Matthew 6:24</a:t>
            </a:r>
            <a:endParaRPr b="0" i="0" sz="1400" u="none" cap="none" strike="noStrike">
              <a:solidFill>
                <a:srgbClr val="333333"/>
              </a:solidFill>
              <a:latin typeface="Arial"/>
              <a:ea typeface="Arial"/>
              <a:cs typeface="Arial"/>
              <a:sym typeface="Arial"/>
            </a:endParaRPr>
          </a:p>
        </p:txBody>
      </p:sp>
      <p:pic>
        <p:nvPicPr>
          <p:cNvPr id="66" name="Google Shape;66;g1cfa4d09dff_0_100"/>
          <p:cNvPicPr preferRelativeResize="0"/>
          <p:nvPr/>
        </p:nvPicPr>
        <p:blipFill rotWithShape="1">
          <a:blip r:embed="rId3">
            <a:alphaModFix/>
          </a:blip>
          <a:srcRect b="0" l="169" r="159" t="0"/>
          <a:stretch/>
        </p:blipFill>
        <p:spPr>
          <a:xfrm>
            <a:off x="688450" y="967975"/>
            <a:ext cx="227950" cy="446675"/>
          </a:xfrm>
          <a:prstGeom prst="rect">
            <a:avLst/>
          </a:prstGeom>
          <a:noFill/>
          <a:ln>
            <a:noFill/>
          </a:ln>
        </p:spPr>
      </p:pic>
      <p:sp>
        <p:nvSpPr>
          <p:cNvPr id="67" name="Google Shape;67;g1cfa4d09dff_0_100"/>
          <p:cNvSpPr txBox="1"/>
          <p:nvPr/>
        </p:nvSpPr>
        <p:spPr>
          <a:xfrm>
            <a:off x="7252800" y="130775"/>
            <a:ext cx="1723500" cy="1077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700"/>
              <a:buFont typeface="Arial"/>
              <a:buNone/>
            </a:pPr>
            <a:r>
              <a:rPr b="1" i="0" lang="en-GB" sz="700" u="none" cap="none" strike="noStrike">
                <a:solidFill>
                  <a:schemeClr val="lt1"/>
                </a:solidFill>
                <a:latin typeface="Calibri"/>
                <a:ea typeface="Calibri"/>
                <a:cs typeface="Calibri"/>
                <a:sym typeface="Calibri"/>
              </a:rPr>
              <a:t>Photo: Alphonse Mata/Tearfund</a:t>
            </a:r>
            <a:endParaRPr b="1" i="0" sz="700" u="none" cap="none" strike="noStrike">
              <a:solidFill>
                <a:schemeClr val="lt1"/>
              </a:solidFill>
              <a:latin typeface="Calibri"/>
              <a:ea typeface="Calibri"/>
              <a:cs typeface="Calibri"/>
              <a:sym typeface="Calibri"/>
            </a:endParaRPr>
          </a:p>
        </p:txBody>
      </p:sp>
      <p:pic>
        <p:nvPicPr>
          <p:cNvPr id="68" name="Google Shape;68;g1cfa4d09dff_0_100"/>
          <p:cNvPicPr preferRelativeResize="0"/>
          <p:nvPr/>
        </p:nvPicPr>
        <p:blipFill rotWithShape="1">
          <a:blip r:embed="rId4">
            <a:alphaModFix/>
          </a:blip>
          <a:srcRect b="0" l="0" r="0" t="0"/>
          <a:stretch/>
        </p:blipFill>
        <p:spPr>
          <a:xfrm>
            <a:off x="7647650" y="151950"/>
            <a:ext cx="89750" cy="65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1cfa4d09dff_0_93"/>
          <p:cNvSpPr txBox="1"/>
          <p:nvPr>
            <p:ph idx="4294967295" type="body"/>
          </p:nvPr>
        </p:nvSpPr>
        <p:spPr>
          <a:xfrm>
            <a:off x="1028175" y="917175"/>
            <a:ext cx="3657000" cy="2182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100"/>
              <a:buNone/>
            </a:pPr>
            <a:r>
              <a:rPr b="1" lang="en-GB" sz="1700">
                <a:solidFill>
                  <a:srgbClr val="333333"/>
                </a:solidFill>
              </a:rPr>
              <a:t>‘God wishes to put all things into the service of people and ultimately to bring forth the flourishing of creation through the flourishing of people. Mammon wants to put all people into the service of things and ultimately to bring about the exploitation of all of creation.’</a:t>
            </a:r>
            <a:endParaRPr b="1" sz="1900">
              <a:solidFill>
                <a:srgbClr val="333333"/>
              </a:solidFill>
            </a:endParaRPr>
          </a:p>
          <a:p>
            <a:pPr indent="0" lvl="0" marL="0" rtl="0" algn="l">
              <a:lnSpc>
                <a:spcPct val="100000"/>
              </a:lnSpc>
              <a:spcBef>
                <a:spcPts val="0"/>
              </a:spcBef>
              <a:spcAft>
                <a:spcPts val="0"/>
              </a:spcAft>
              <a:buSzPts val="1800"/>
              <a:buNone/>
            </a:pPr>
            <a:r>
              <a:t/>
            </a:r>
            <a:endParaRPr b="1" sz="2100">
              <a:solidFill>
                <a:srgbClr val="333333"/>
              </a:solidFill>
            </a:endParaRPr>
          </a:p>
          <a:p>
            <a:pPr indent="0" lvl="0" marL="0" rtl="0" algn="l">
              <a:lnSpc>
                <a:spcPct val="100000"/>
              </a:lnSpc>
              <a:spcBef>
                <a:spcPts val="3000"/>
              </a:spcBef>
              <a:spcAft>
                <a:spcPts val="0"/>
              </a:spcAft>
              <a:buSzPts val="1800"/>
              <a:buNone/>
            </a:pPr>
            <a:r>
              <a:t/>
            </a:r>
            <a:endParaRPr b="1" sz="1900">
              <a:solidFill>
                <a:srgbClr val="333333"/>
              </a:solidFill>
            </a:endParaRPr>
          </a:p>
          <a:p>
            <a:pPr indent="0" lvl="0" marL="0" marR="0" rtl="0" algn="l">
              <a:lnSpc>
                <a:spcPct val="100000"/>
              </a:lnSpc>
              <a:spcBef>
                <a:spcPts val="3000"/>
              </a:spcBef>
              <a:spcAft>
                <a:spcPts val="0"/>
              </a:spcAft>
              <a:buSzPts val="1800"/>
              <a:buNone/>
            </a:pPr>
            <a:r>
              <a:t/>
            </a:r>
            <a:endParaRPr sz="1900">
              <a:solidFill>
                <a:srgbClr val="333333"/>
              </a:solidFill>
            </a:endParaRPr>
          </a:p>
        </p:txBody>
      </p:sp>
      <p:sp>
        <p:nvSpPr>
          <p:cNvPr id="74" name="Google Shape;74;g1cfa4d09dff_0_93"/>
          <p:cNvSpPr txBox="1"/>
          <p:nvPr/>
        </p:nvSpPr>
        <p:spPr>
          <a:xfrm>
            <a:off x="1028175" y="3288250"/>
            <a:ext cx="3000000" cy="40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3000"/>
              </a:spcAft>
              <a:buClr>
                <a:srgbClr val="000000"/>
              </a:buClr>
              <a:buSzPts val="1300"/>
              <a:buFont typeface="Arial"/>
              <a:buNone/>
            </a:pPr>
            <a:r>
              <a:rPr b="1" i="0" lang="en-GB" sz="1300" u="none" cap="none" strike="noStrike">
                <a:solidFill>
                  <a:srgbClr val="333333"/>
                </a:solidFill>
                <a:latin typeface="Calibri"/>
                <a:ea typeface="Calibri"/>
                <a:cs typeface="Calibri"/>
                <a:sym typeface="Calibri"/>
              </a:rPr>
              <a:t>Andy Crouch,</a:t>
            </a:r>
            <a:r>
              <a:rPr b="0" i="0" lang="en-GB" sz="1300" u="none" cap="none" strike="noStrike">
                <a:solidFill>
                  <a:srgbClr val="333333"/>
                </a:solidFill>
                <a:latin typeface="Calibri"/>
                <a:ea typeface="Calibri"/>
                <a:cs typeface="Calibri"/>
                <a:sym typeface="Calibri"/>
              </a:rPr>
              <a:t> Partner for Theology and Culture at Praxis</a:t>
            </a:r>
            <a:endParaRPr b="0" i="0" sz="1400" u="none" cap="none" strike="noStrike">
              <a:solidFill>
                <a:srgbClr val="333333"/>
              </a:solidFill>
              <a:latin typeface="Arial"/>
              <a:ea typeface="Arial"/>
              <a:cs typeface="Arial"/>
              <a:sym typeface="Arial"/>
            </a:endParaRPr>
          </a:p>
        </p:txBody>
      </p:sp>
      <p:pic>
        <p:nvPicPr>
          <p:cNvPr id="75" name="Google Shape;75;g1cfa4d09dff_0_93"/>
          <p:cNvPicPr preferRelativeResize="0"/>
          <p:nvPr/>
        </p:nvPicPr>
        <p:blipFill rotWithShape="1">
          <a:blip r:embed="rId3">
            <a:alphaModFix/>
          </a:blip>
          <a:srcRect b="0" l="49" r="59" t="0"/>
          <a:stretch/>
        </p:blipFill>
        <p:spPr>
          <a:xfrm>
            <a:off x="688450" y="967975"/>
            <a:ext cx="227951" cy="446675"/>
          </a:xfrm>
          <a:prstGeom prst="rect">
            <a:avLst/>
          </a:prstGeom>
          <a:noFill/>
          <a:ln>
            <a:noFill/>
          </a:ln>
        </p:spPr>
      </p:pic>
      <p:sp>
        <p:nvSpPr>
          <p:cNvPr id="76" name="Google Shape;76;g1cfa4d09dff_0_93"/>
          <p:cNvSpPr txBox="1"/>
          <p:nvPr/>
        </p:nvSpPr>
        <p:spPr>
          <a:xfrm>
            <a:off x="7252800" y="130775"/>
            <a:ext cx="1723500" cy="1077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700"/>
              <a:buFont typeface="Arial"/>
              <a:buNone/>
            </a:pPr>
            <a:r>
              <a:rPr b="1" i="0" lang="en-GB" sz="700" u="none" cap="none" strike="noStrike">
                <a:solidFill>
                  <a:srgbClr val="323232"/>
                </a:solidFill>
                <a:latin typeface="Calibri"/>
                <a:ea typeface="Calibri"/>
                <a:cs typeface="Calibri"/>
                <a:sym typeface="Calibri"/>
              </a:rPr>
              <a:t>Photo: Alphonse Mata/Tearfund</a:t>
            </a:r>
            <a:endParaRPr b="1" i="0" sz="700" u="none" cap="none" strike="noStrike">
              <a:solidFill>
                <a:srgbClr val="323232"/>
              </a:solidFill>
              <a:latin typeface="Calibri"/>
              <a:ea typeface="Calibri"/>
              <a:cs typeface="Calibri"/>
              <a:sym typeface="Calibri"/>
            </a:endParaRPr>
          </a:p>
        </p:txBody>
      </p:sp>
      <p:pic>
        <p:nvPicPr>
          <p:cNvPr id="77" name="Google Shape;77;g1cfa4d09dff_0_93"/>
          <p:cNvPicPr preferRelativeResize="0"/>
          <p:nvPr/>
        </p:nvPicPr>
        <p:blipFill rotWithShape="1">
          <a:blip r:embed="rId4">
            <a:alphaModFix/>
          </a:blip>
          <a:srcRect b="0" l="88" r="88" t="0"/>
          <a:stretch/>
        </p:blipFill>
        <p:spPr>
          <a:xfrm>
            <a:off x="7647650" y="151950"/>
            <a:ext cx="89750" cy="65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1cfa4d09dff_0_39"/>
          <p:cNvSpPr txBox="1"/>
          <p:nvPr/>
        </p:nvSpPr>
        <p:spPr>
          <a:xfrm>
            <a:off x="1894650" y="2333250"/>
            <a:ext cx="53547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0" i="0" lang="en-GB" sz="1900" u="sng" cap="none" strike="noStrike">
                <a:solidFill>
                  <a:schemeClr val="lt1"/>
                </a:solidFill>
                <a:latin typeface="Calibri"/>
                <a:ea typeface="Calibri"/>
                <a:cs typeface="Calibri"/>
                <a:sym typeface="Calibri"/>
                <a:hlinkClick r:id="rId3">
                  <a:extLst>
                    <a:ext uri="{A12FA001-AC4F-418D-AE19-62706E023703}">
                      <ahyp:hlinkClr val="tx"/>
                    </a:ext>
                  </a:extLst>
                </a:hlinkClick>
              </a:rPr>
              <a:t>Watch Ruth Valero film</a:t>
            </a:r>
            <a:endParaRPr b="0" i="0" sz="19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1f882a568c1_0_0"/>
          <p:cNvSpPr txBox="1"/>
          <p:nvPr>
            <p:ph idx="4294967295" type="body"/>
          </p:nvPr>
        </p:nvSpPr>
        <p:spPr>
          <a:xfrm>
            <a:off x="527800" y="515750"/>
            <a:ext cx="8072400" cy="3766500"/>
          </a:xfrm>
          <a:prstGeom prst="rect">
            <a:avLst/>
          </a:prstGeom>
          <a:noFill/>
          <a:ln>
            <a:noFill/>
          </a:ln>
        </p:spPr>
        <p:txBody>
          <a:bodyPr anchorCtr="0" anchor="t" bIns="0" lIns="0" spcFirstLastPara="1" rIns="0" wrap="square" tIns="0">
            <a:noAutofit/>
          </a:bodyPr>
          <a:lstStyle/>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Do you think the Bible has anything to say about consumerism </a:t>
            </a:r>
            <a:br>
              <a:rPr b="1" lang="en-GB" sz="2100">
                <a:solidFill>
                  <a:srgbClr val="333333"/>
                </a:solidFill>
              </a:rPr>
            </a:br>
            <a:r>
              <a:rPr b="1" lang="en-GB" sz="2100">
                <a:solidFill>
                  <a:srgbClr val="333333"/>
                </a:solidFill>
              </a:rPr>
              <a:t>and how we can live well in our world as people of God?</a:t>
            </a:r>
            <a:endParaRPr b="1" sz="2100">
              <a:solidFill>
                <a:srgbClr val="333333"/>
              </a:solidFill>
            </a:endParaRPr>
          </a:p>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What would it mean for us to live simply as Christians?</a:t>
            </a:r>
            <a:endParaRPr b="1" sz="2100">
              <a:solidFill>
                <a:srgbClr val="333333"/>
              </a:solidFill>
            </a:endParaRPr>
          </a:p>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What are some of the barriers to us living this way? </a:t>
            </a:r>
            <a:br>
              <a:rPr b="1" lang="en-GB" sz="2100">
                <a:solidFill>
                  <a:srgbClr val="333333"/>
                </a:solidFill>
              </a:rPr>
            </a:br>
            <a:r>
              <a:rPr b="1" lang="en-GB" sz="2100">
                <a:solidFill>
                  <a:srgbClr val="333333"/>
                </a:solidFill>
              </a:rPr>
              <a:t>How can we overcome these?</a:t>
            </a:r>
            <a:endParaRPr b="1" sz="2100">
              <a:solidFill>
                <a:srgbClr val="333333"/>
              </a:solidFill>
            </a:endParaRPr>
          </a:p>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In the film, Ruth says consumerism is about the search for </a:t>
            </a:r>
            <a:br>
              <a:rPr b="1" lang="en-GB" sz="2100">
                <a:solidFill>
                  <a:srgbClr val="333333"/>
                </a:solidFill>
              </a:rPr>
            </a:br>
            <a:r>
              <a:rPr b="1" lang="en-GB" sz="2100">
                <a:solidFill>
                  <a:srgbClr val="333333"/>
                </a:solidFill>
              </a:rPr>
              <a:t>happiness and fulfilment – but it misdirects our desires towards </a:t>
            </a:r>
            <a:br>
              <a:rPr b="1" lang="en-GB" sz="2100">
                <a:solidFill>
                  <a:srgbClr val="333333"/>
                </a:solidFill>
              </a:rPr>
            </a:br>
            <a:r>
              <a:rPr b="1" lang="en-GB" sz="2100">
                <a:solidFill>
                  <a:srgbClr val="333333"/>
                </a:solidFill>
              </a:rPr>
              <a:t>the wrong things. What would it look like for us to live life to </a:t>
            </a:r>
            <a:br>
              <a:rPr b="1" lang="en-GB" sz="2100">
                <a:solidFill>
                  <a:srgbClr val="333333"/>
                </a:solidFill>
              </a:rPr>
            </a:br>
            <a:r>
              <a:rPr b="1" lang="en-GB" sz="2100">
                <a:solidFill>
                  <a:srgbClr val="333333"/>
                </a:solidFill>
              </a:rPr>
              <a:t>the full? What should we desire instead of stuff?</a:t>
            </a:r>
            <a:endParaRPr b="1" sz="2100">
              <a:solidFill>
                <a:srgbClr val="333333"/>
              </a:solidFill>
            </a:endParaRPr>
          </a:p>
          <a:p>
            <a:pPr indent="0" lvl="0" marL="0" rtl="0" algn="l">
              <a:lnSpc>
                <a:spcPct val="100000"/>
              </a:lnSpc>
              <a:spcBef>
                <a:spcPts val="1000"/>
              </a:spcBef>
              <a:spcAft>
                <a:spcPts val="0"/>
              </a:spcAft>
              <a:buSzPts val="1800"/>
              <a:buNone/>
            </a:pPr>
            <a:r>
              <a:t/>
            </a:r>
            <a:endParaRPr b="1" sz="2000">
              <a:solidFill>
                <a:srgbClr val="33333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1f882a568c1_0_12"/>
          <p:cNvSpPr txBox="1"/>
          <p:nvPr>
            <p:ph idx="4294967295" type="body"/>
          </p:nvPr>
        </p:nvSpPr>
        <p:spPr>
          <a:xfrm>
            <a:off x="527800" y="515750"/>
            <a:ext cx="8072400" cy="3766500"/>
          </a:xfrm>
          <a:prstGeom prst="rect">
            <a:avLst/>
          </a:prstGeom>
          <a:noFill/>
          <a:ln>
            <a:noFill/>
          </a:ln>
        </p:spPr>
        <p:txBody>
          <a:bodyPr anchorCtr="0" anchor="t" bIns="0" lIns="0" spcFirstLastPara="1" rIns="0" wrap="square" tIns="0">
            <a:noAutofit/>
          </a:bodyPr>
          <a:lstStyle/>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Ruth says living simply can be a way of positively resisting consumerism. What are you already doing in your own life to live more simply? Share ideas and tips with your table to inspire and encourage each other.</a:t>
            </a:r>
            <a:endParaRPr b="1" sz="2100">
              <a:solidFill>
                <a:srgbClr val="333333"/>
              </a:solidFill>
            </a:endParaRPr>
          </a:p>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In response to ‘detachment’, Ruth challenges us to speak up and to reconnect – to put things back in their story as a way of loving our neighbours. How would this help?</a:t>
            </a:r>
            <a:endParaRPr b="1" sz="2100">
              <a:solidFill>
                <a:srgbClr val="33333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Eve Poole speaks on Theology and Consumerism at the 2019 Theology Slam final&#10;&#10;Theology Slam was jointly organised by SCM Press, the Church Times, the London Institute of Contemporary Christianity (LICC), and the Community of St Anselm. #TheologySlam" id="97" name="Google Shape;97;g1c97098075a_1_188" title="Eve Poole: Theology and Consumerism">
            <a:hlinkClick r:id="rId3"/>
          </p:cNvPr>
          <p:cNvPicPr preferRelativeResize="0"/>
          <p:nvPr/>
        </p:nvPicPr>
        <p:blipFill rotWithShape="1">
          <a:blip r:embed="rId4">
            <a:alphaModFix/>
          </a:blip>
          <a:srcRect b="0" l="0" r="0" t="0"/>
          <a:stretch/>
        </p:blipFill>
        <p:spPr>
          <a:xfrm>
            <a:off x="2201075" y="297600"/>
            <a:ext cx="4895600" cy="3671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1f882a568c1_0_24"/>
          <p:cNvSpPr txBox="1"/>
          <p:nvPr>
            <p:ph idx="4294967295" type="body"/>
          </p:nvPr>
        </p:nvSpPr>
        <p:spPr>
          <a:xfrm>
            <a:off x="527800" y="515750"/>
            <a:ext cx="8072400" cy="3766500"/>
          </a:xfrm>
          <a:prstGeom prst="rect">
            <a:avLst/>
          </a:prstGeom>
          <a:noFill/>
          <a:ln>
            <a:noFill/>
          </a:ln>
        </p:spPr>
        <p:txBody>
          <a:bodyPr anchorCtr="0" anchor="t" bIns="0" lIns="0" spcFirstLastPara="1" rIns="0" wrap="square" tIns="0">
            <a:noAutofit/>
          </a:bodyPr>
          <a:lstStyle/>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Eve highlights that consumerism constantly pushes us to acquire more and more stuff. What might the consequences be of this attitude? Can you think of impacts at a local, national and </a:t>
            </a:r>
            <a:br>
              <a:rPr b="1" lang="en-GB" sz="2100">
                <a:solidFill>
                  <a:srgbClr val="333333"/>
                </a:solidFill>
              </a:rPr>
            </a:br>
            <a:r>
              <a:rPr b="1" lang="en-GB" sz="2100">
                <a:solidFill>
                  <a:srgbClr val="333333"/>
                </a:solidFill>
              </a:rPr>
              <a:t>global level?</a:t>
            </a:r>
            <a:endParaRPr b="1" sz="2100">
              <a:solidFill>
                <a:srgbClr val="333333"/>
              </a:solidFill>
            </a:endParaRPr>
          </a:p>
          <a:p>
            <a:pPr indent="-361950" lvl="0" marL="457200" rtl="0" algn="l">
              <a:lnSpc>
                <a:spcPct val="100000"/>
              </a:lnSpc>
              <a:spcBef>
                <a:spcPts val="1000"/>
              </a:spcBef>
              <a:spcAft>
                <a:spcPts val="0"/>
              </a:spcAft>
              <a:buClr>
                <a:srgbClr val="333333"/>
              </a:buClr>
              <a:buSzPts val="2100"/>
              <a:buChar char="●"/>
            </a:pPr>
            <a:r>
              <a:rPr b="1" lang="en-GB" sz="2100">
                <a:solidFill>
                  <a:srgbClr val="333333"/>
                </a:solidFill>
              </a:rPr>
              <a:t>The video dates the birth of consumerism right to the beginning </a:t>
            </a:r>
            <a:br>
              <a:rPr b="1" lang="en-GB" sz="2100">
                <a:solidFill>
                  <a:srgbClr val="333333"/>
                </a:solidFill>
              </a:rPr>
            </a:br>
            <a:r>
              <a:rPr b="1" lang="en-GB" sz="2100">
                <a:solidFill>
                  <a:srgbClr val="333333"/>
                </a:solidFill>
              </a:rPr>
              <a:t>of our Bibles, to the second that Adam and Eve adorned themselves with fig leaves, in order to show who they were, who they belonged to and who they wanted to be. Have you ever thought about this connection before? What are some of the ways that we use stuff </a:t>
            </a:r>
            <a:br>
              <a:rPr b="1" lang="en-GB" sz="2100">
                <a:solidFill>
                  <a:srgbClr val="333333"/>
                </a:solidFill>
              </a:rPr>
            </a:br>
            <a:r>
              <a:rPr b="1" lang="en-GB" sz="2100">
                <a:solidFill>
                  <a:srgbClr val="333333"/>
                </a:solidFill>
              </a:rPr>
              <a:t>to present an identity to the world, and what impact might this </a:t>
            </a:r>
            <a:br>
              <a:rPr b="1" lang="en-GB" sz="2100">
                <a:solidFill>
                  <a:srgbClr val="333333"/>
                </a:solidFill>
              </a:rPr>
            </a:br>
            <a:r>
              <a:rPr b="1" lang="en-GB" sz="2100">
                <a:solidFill>
                  <a:srgbClr val="333333"/>
                </a:solidFill>
              </a:rPr>
              <a:t>be having on us?</a:t>
            </a:r>
            <a:endParaRPr b="1" sz="2100">
              <a:solidFill>
                <a:srgbClr val="333333"/>
              </a:solidFill>
            </a:endParaRPr>
          </a:p>
          <a:p>
            <a:pPr indent="0" lvl="0" marL="0" rtl="0" algn="l">
              <a:lnSpc>
                <a:spcPct val="100000"/>
              </a:lnSpc>
              <a:spcBef>
                <a:spcPts val="1000"/>
              </a:spcBef>
              <a:spcAft>
                <a:spcPts val="0"/>
              </a:spcAft>
              <a:buSzPts val="1800"/>
              <a:buNone/>
            </a:pPr>
            <a:r>
              <a:t/>
            </a:r>
            <a:endParaRPr b="1" sz="2000">
              <a:solidFill>
                <a:srgbClr val="33333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