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AWgajCjNEn9bqJyRdKnrvBAXD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8" y="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f882a568c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1f882a568c1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cfa4d09dff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1cfa4d09dff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cfa4d09df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1cfa4d09dff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cfa4d09df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1cfa4d09dff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cfa4d09df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1cfa4d09dff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882a568c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1f882a568c1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f882a568c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1f882a568c1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cfa4d09df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1cfa4d09dff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f882a568c1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1f882a568c1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f882a568c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1f882a568c1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cfa4d09df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g1cfa4d09dff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cfa4d09df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1cfa4d09dff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cfa4d09df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1cfa4d09dff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cfa4d09df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1cfa4d09dff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cb84a6f02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1cb84a6f029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c7fcbe2a4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1c7fcbe2a48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cb84a6f02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1cb84a6f029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c97098075a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1c97098075a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c97098075a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1c97098075a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cb84a6f02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1cb84a6f029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cfa4d09dff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1cfa4d09dff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cfa4d09dff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1cfa4d09dff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cfa4d09dff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1cfa4d09dff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f882a568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1f882a568c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f882a568c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1f882a568c1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c97098075a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1c97098075a_1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f882a568c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1f882a568c1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a:stretch/>
        </p:blipFill>
        <p:spPr>
          <a:xfrm>
            <a:off x="0" y="0"/>
            <a:ext cx="9143995"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ction Card">
  <p:cSld name="TITLE_AND_BODY_1">
    <p:spTree>
      <p:nvGrpSpPr>
        <p:cNvPr id="1" name="Shape 29"/>
        <p:cNvGrpSpPr/>
        <p:nvPr/>
      </p:nvGrpSpPr>
      <p:grpSpPr>
        <a:xfrm>
          <a:off x="0" y="0"/>
          <a:ext cx="0" cy="0"/>
          <a:chOff x="0" y="0"/>
          <a:chExt cx="0" cy="0"/>
        </a:xfrm>
      </p:grpSpPr>
      <p:pic>
        <p:nvPicPr>
          <p:cNvPr id="30" name="Google Shape;30;g1c7fcbe2a48_0_74"/>
          <p:cNvPicPr preferRelativeResize="0"/>
          <p:nvPr/>
        </p:nvPicPr>
        <p:blipFill rotWithShape="1">
          <a:blip r:embed="rId2">
            <a:alphaModFix/>
          </a:blip>
          <a:srcRect/>
          <a:stretch/>
        </p:blipFill>
        <p:spPr>
          <a:xfrm>
            <a:off x="0" y="0"/>
            <a:ext cx="9144005" cy="5143500"/>
          </a:xfrm>
          <a:prstGeom prst="rect">
            <a:avLst/>
          </a:prstGeom>
          <a:noFill/>
          <a:ln>
            <a:noFill/>
          </a:ln>
        </p:spPr>
      </p:pic>
    </p:spTree>
  </p:cSld>
  <p:clrMapOvr>
    <a:masterClrMapping/>
  </p:clrMapOvr>
  <p:extLst>
    <p:ext uri="{DCECCB84-F9BA-43D5-87BE-67443E8EF086}">
      <p15:sldGuideLst xmlns:p15="http://schemas.microsoft.com/office/powerpoint/2012/main">
        <p15:guide id="1" pos="4342">
          <p15:clr>
            <a:srgbClr val="FA7B17"/>
          </p15:clr>
        </p15:guide>
        <p15:guide id="2" orient="horz" pos="2507">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ssion 3 Title">
  <p:cSld name="BLANK_2_3">
    <p:spTree>
      <p:nvGrpSpPr>
        <p:cNvPr id="1" name="Shape 31"/>
        <p:cNvGrpSpPr/>
        <p:nvPr/>
      </p:nvGrpSpPr>
      <p:grpSpPr>
        <a:xfrm>
          <a:off x="0" y="0"/>
          <a:ext cx="0" cy="0"/>
          <a:chOff x="0" y="0"/>
          <a:chExt cx="0" cy="0"/>
        </a:xfrm>
      </p:grpSpPr>
      <p:pic>
        <p:nvPicPr>
          <p:cNvPr id="32" name="Google Shape;32;g1c97098075a_1_174"/>
          <p:cNvPicPr preferRelativeResize="0"/>
          <p:nvPr/>
        </p:nvPicPr>
        <p:blipFill rotWithShape="1">
          <a:blip r:embed="rId2">
            <a:alphaModFix/>
          </a:blip>
          <a:srcRect/>
          <a:stretch/>
        </p:blipFill>
        <p:spPr>
          <a:xfrm>
            <a:off x="0" y="0"/>
            <a:ext cx="9144000" cy="51434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Slide">
  <p:cSld name="BLANK_2_3_1">
    <p:spTree>
      <p:nvGrpSpPr>
        <p:cNvPr id="1" name="Shape 33"/>
        <p:cNvGrpSpPr/>
        <p:nvPr/>
      </p:nvGrpSpPr>
      <p:grpSpPr>
        <a:xfrm>
          <a:off x="0" y="0"/>
          <a:ext cx="0" cy="0"/>
          <a:chOff x="0" y="0"/>
          <a:chExt cx="0" cy="0"/>
        </a:xfrm>
      </p:grpSpPr>
      <p:pic>
        <p:nvPicPr>
          <p:cNvPr id="34" name="Google Shape;34;g1f8b7aa9f16_0_2"/>
          <p:cNvPicPr preferRelativeResize="0"/>
          <p:nvPr/>
        </p:nvPicPr>
        <p:blipFill rotWithShape="1">
          <a:blip r:embed="rId2">
            <a:alphaModFix/>
          </a:blip>
          <a:srcRect/>
          <a:stretch/>
        </p:blipFill>
        <p:spPr>
          <a:xfrm>
            <a:off x="0" y="0"/>
            <a:ext cx="9144000" cy="51434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_Yellow" type="tx">
  <p:cSld name="TITLE_AND_BODY">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7" name="Google Shape;37;p5"/>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323232"/>
              </a:buClr>
              <a:buSzPts val="3600"/>
              <a:buNone/>
              <a:defRPr sz="3600" b="1">
                <a:solidFill>
                  <a:srgbClr val="32323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 name="Google Shape;38;p5"/>
          <p:cNvSpPr txBox="1">
            <a:spLocks noGrp="1"/>
          </p:cNvSpPr>
          <p:nvPr>
            <p:ph type="body" idx="1"/>
          </p:nvPr>
        </p:nvSpPr>
        <p:spPr>
          <a:xfrm>
            <a:off x="1426100" y="1539200"/>
            <a:ext cx="6152100" cy="2432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rgbClr val="323232"/>
              </a:buClr>
              <a:buSzPts val="1800"/>
              <a:buChar char="●"/>
              <a:defRPr b="1">
                <a:solidFill>
                  <a:srgbClr val="323232"/>
                </a:solidFill>
              </a:defRPr>
            </a:lvl1pPr>
            <a:lvl2pPr marL="914400" lvl="1" indent="-317500" algn="l">
              <a:lnSpc>
                <a:spcPct val="115000"/>
              </a:lnSpc>
              <a:spcBef>
                <a:spcPts val="0"/>
              </a:spcBef>
              <a:spcAft>
                <a:spcPts val="0"/>
              </a:spcAft>
              <a:buClr>
                <a:srgbClr val="323232"/>
              </a:buClr>
              <a:buSzPts val="1400"/>
              <a:buChar char="○"/>
              <a:defRPr>
                <a:solidFill>
                  <a:srgbClr val="323232"/>
                </a:solidFill>
              </a:defRPr>
            </a:lvl2pPr>
            <a:lvl3pPr marL="1371600" lvl="2" indent="-317500" algn="l">
              <a:lnSpc>
                <a:spcPct val="115000"/>
              </a:lnSpc>
              <a:spcBef>
                <a:spcPts val="0"/>
              </a:spcBef>
              <a:spcAft>
                <a:spcPts val="0"/>
              </a:spcAft>
              <a:buClr>
                <a:srgbClr val="323232"/>
              </a:buClr>
              <a:buSzPts val="1400"/>
              <a:buChar char="■"/>
              <a:defRPr>
                <a:solidFill>
                  <a:srgbClr val="323232"/>
                </a:solidFill>
              </a:defRPr>
            </a:lvl3pPr>
            <a:lvl4pPr marL="1828800" lvl="3" indent="-317500" algn="l">
              <a:lnSpc>
                <a:spcPct val="115000"/>
              </a:lnSpc>
              <a:spcBef>
                <a:spcPts val="0"/>
              </a:spcBef>
              <a:spcAft>
                <a:spcPts val="0"/>
              </a:spcAft>
              <a:buClr>
                <a:srgbClr val="323232"/>
              </a:buClr>
              <a:buSzPts val="1400"/>
              <a:buChar char="●"/>
              <a:defRPr>
                <a:solidFill>
                  <a:srgbClr val="323232"/>
                </a:solidFill>
              </a:defRPr>
            </a:lvl4pPr>
            <a:lvl5pPr marL="2286000" lvl="4" indent="-317500" algn="l">
              <a:lnSpc>
                <a:spcPct val="115000"/>
              </a:lnSpc>
              <a:spcBef>
                <a:spcPts val="0"/>
              </a:spcBef>
              <a:spcAft>
                <a:spcPts val="0"/>
              </a:spcAft>
              <a:buClr>
                <a:srgbClr val="323232"/>
              </a:buClr>
              <a:buSzPts val="1400"/>
              <a:buChar char="○"/>
              <a:defRPr>
                <a:solidFill>
                  <a:srgbClr val="323232"/>
                </a:solidFill>
              </a:defRPr>
            </a:lvl5pPr>
            <a:lvl6pPr marL="2743200" lvl="5" indent="-317500" algn="l">
              <a:lnSpc>
                <a:spcPct val="115000"/>
              </a:lnSpc>
              <a:spcBef>
                <a:spcPts val="0"/>
              </a:spcBef>
              <a:spcAft>
                <a:spcPts val="0"/>
              </a:spcAft>
              <a:buClr>
                <a:srgbClr val="323232"/>
              </a:buClr>
              <a:buSzPts val="1400"/>
              <a:buChar char="■"/>
              <a:defRPr>
                <a:solidFill>
                  <a:srgbClr val="323232"/>
                </a:solidFill>
              </a:defRPr>
            </a:lvl6pPr>
            <a:lvl7pPr marL="3200400" lvl="6" indent="-317500" algn="l">
              <a:lnSpc>
                <a:spcPct val="115000"/>
              </a:lnSpc>
              <a:spcBef>
                <a:spcPts val="0"/>
              </a:spcBef>
              <a:spcAft>
                <a:spcPts val="0"/>
              </a:spcAft>
              <a:buClr>
                <a:srgbClr val="323232"/>
              </a:buClr>
              <a:buSzPts val="1400"/>
              <a:buChar char="●"/>
              <a:defRPr>
                <a:solidFill>
                  <a:srgbClr val="323232"/>
                </a:solidFill>
              </a:defRPr>
            </a:lvl7pPr>
            <a:lvl8pPr marL="3657600" lvl="7" indent="-317500" algn="l">
              <a:lnSpc>
                <a:spcPct val="115000"/>
              </a:lnSpc>
              <a:spcBef>
                <a:spcPts val="0"/>
              </a:spcBef>
              <a:spcAft>
                <a:spcPts val="0"/>
              </a:spcAft>
              <a:buClr>
                <a:srgbClr val="323232"/>
              </a:buClr>
              <a:buSzPts val="1400"/>
              <a:buChar char="○"/>
              <a:defRPr>
                <a:solidFill>
                  <a:srgbClr val="323232"/>
                </a:solidFill>
              </a:defRPr>
            </a:lvl8pPr>
            <a:lvl9pPr marL="4114800" lvl="8" indent="-317500" algn="l">
              <a:lnSpc>
                <a:spcPct val="115000"/>
              </a:lnSpc>
              <a:spcBef>
                <a:spcPts val="0"/>
              </a:spcBef>
              <a:spcAft>
                <a:spcPts val="0"/>
              </a:spcAft>
              <a:buClr>
                <a:srgbClr val="323232"/>
              </a:buClr>
              <a:buSzPts val="1400"/>
              <a:buChar char="■"/>
              <a:defRPr>
                <a:solidFill>
                  <a:srgbClr val="323232"/>
                </a:solidFill>
              </a:defRPr>
            </a:lvl9pPr>
          </a:lstStyle>
          <a:p>
            <a:endParaRPr/>
          </a:p>
        </p:txBody>
      </p:sp>
    </p:spTree>
  </p:cSld>
  <p:clrMapOvr>
    <a:masterClrMapping/>
  </p:clrMapOvr>
  <p:extLst>
    <p:ext uri="{DCECCB84-F9BA-43D5-87BE-67443E8EF086}">
      <p15:sldGuideLst xmlns:p15="http://schemas.microsoft.com/office/powerpoint/2012/main">
        <p15:guide id="1" pos="898">
          <p15:clr>
            <a:srgbClr val="FA7B17"/>
          </p15:clr>
        </p15:guide>
        <p15:guide id="2" orient="horz" pos="454">
          <p15:clr>
            <a:srgbClr val="FA7B17"/>
          </p15:clr>
        </p15:guide>
        <p15:guide id="3" orient="horz" pos="970">
          <p15:clr>
            <a:srgbClr val="FA7B17"/>
          </p15:clr>
        </p15:guide>
        <p15:guide id="4" pos="4709">
          <p15:clr>
            <a:srgbClr val="FA7B17"/>
          </p15:clr>
        </p15:guide>
        <p15:guide id="5" orient="horz" pos="2507">
          <p15:clr>
            <a:srgbClr val="FA7B17"/>
          </p15:clr>
        </p15:guide>
        <p15:guide id="6" orient="horz" pos="1288">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2_Yellow">
  <p:cSld name="TITLE_AND_BODY_3">
    <p:spTree>
      <p:nvGrpSpPr>
        <p:cNvPr id="1" name="Shape 39"/>
        <p:cNvGrpSpPr/>
        <p:nvPr/>
      </p:nvGrpSpPr>
      <p:grpSpPr>
        <a:xfrm>
          <a:off x="0" y="0"/>
          <a:ext cx="0" cy="0"/>
          <a:chOff x="0" y="0"/>
          <a:chExt cx="0" cy="0"/>
        </a:xfrm>
      </p:grpSpPr>
      <p:pic>
        <p:nvPicPr>
          <p:cNvPr id="40" name="Google Shape;40;g1cb84a6f029_0_2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1" name="Google Shape;41;g1cb84a6f029_0_20"/>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rgbClr val="323232"/>
              </a:buClr>
              <a:buSzPts val="3600"/>
              <a:buNone/>
              <a:defRPr sz="3600" b="1">
                <a:solidFill>
                  <a:srgbClr val="32323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g1cb84a6f029_0_20"/>
          <p:cNvSpPr txBox="1">
            <a:spLocks noGrp="1"/>
          </p:cNvSpPr>
          <p:nvPr>
            <p:ph type="body" idx="1"/>
          </p:nvPr>
        </p:nvSpPr>
        <p:spPr>
          <a:xfrm>
            <a:off x="1426100" y="1539200"/>
            <a:ext cx="6152100" cy="2432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rgbClr val="323232"/>
              </a:buClr>
              <a:buSzPts val="1800"/>
              <a:buChar char="●"/>
              <a:defRPr b="1">
                <a:solidFill>
                  <a:srgbClr val="323232"/>
                </a:solidFill>
              </a:defRPr>
            </a:lvl1pPr>
            <a:lvl2pPr marL="914400" lvl="1" indent="-317500" algn="l">
              <a:lnSpc>
                <a:spcPct val="115000"/>
              </a:lnSpc>
              <a:spcBef>
                <a:spcPts val="0"/>
              </a:spcBef>
              <a:spcAft>
                <a:spcPts val="0"/>
              </a:spcAft>
              <a:buClr>
                <a:srgbClr val="323232"/>
              </a:buClr>
              <a:buSzPts val="1400"/>
              <a:buChar char="○"/>
              <a:defRPr>
                <a:solidFill>
                  <a:srgbClr val="323232"/>
                </a:solidFill>
              </a:defRPr>
            </a:lvl2pPr>
            <a:lvl3pPr marL="1371600" lvl="2" indent="-317500" algn="l">
              <a:lnSpc>
                <a:spcPct val="115000"/>
              </a:lnSpc>
              <a:spcBef>
                <a:spcPts val="0"/>
              </a:spcBef>
              <a:spcAft>
                <a:spcPts val="0"/>
              </a:spcAft>
              <a:buClr>
                <a:srgbClr val="323232"/>
              </a:buClr>
              <a:buSzPts val="1400"/>
              <a:buChar char="■"/>
              <a:defRPr>
                <a:solidFill>
                  <a:srgbClr val="323232"/>
                </a:solidFill>
              </a:defRPr>
            </a:lvl3pPr>
            <a:lvl4pPr marL="1828800" lvl="3" indent="-317500" algn="l">
              <a:lnSpc>
                <a:spcPct val="115000"/>
              </a:lnSpc>
              <a:spcBef>
                <a:spcPts val="0"/>
              </a:spcBef>
              <a:spcAft>
                <a:spcPts val="0"/>
              </a:spcAft>
              <a:buClr>
                <a:srgbClr val="323232"/>
              </a:buClr>
              <a:buSzPts val="1400"/>
              <a:buChar char="●"/>
              <a:defRPr>
                <a:solidFill>
                  <a:srgbClr val="323232"/>
                </a:solidFill>
              </a:defRPr>
            </a:lvl4pPr>
            <a:lvl5pPr marL="2286000" lvl="4" indent="-317500" algn="l">
              <a:lnSpc>
                <a:spcPct val="115000"/>
              </a:lnSpc>
              <a:spcBef>
                <a:spcPts val="0"/>
              </a:spcBef>
              <a:spcAft>
                <a:spcPts val="0"/>
              </a:spcAft>
              <a:buClr>
                <a:srgbClr val="323232"/>
              </a:buClr>
              <a:buSzPts val="1400"/>
              <a:buChar char="○"/>
              <a:defRPr>
                <a:solidFill>
                  <a:srgbClr val="323232"/>
                </a:solidFill>
              </a:defRPr>
            </a:lvl5pPr>
            <a:lvl6pPr marL="2743200" lvl="5" indent="-317500" algn="l">
              <a:lnSpc>
                <a:spcPct val="115000"/>
              </a:lnSpc>
              <a:spcBef>
                <a:spcPts val="0"/>
              </a:spcBef>
              <a:spcAft>
                <a:spcPts val="0"/>
              </a:spcAft>
              <a:buClr>
                <a:srgbClr val="323232"/>
              </a:buClr>
              <a:buSzPts val="1400"/>
              <a:buChar char="■"/>
              <a:defRPr>
                <a:solidFill>
                  <a:srgbClr val="323232"/>
                </a:solidFill>
              </a:defRPr>
            </a:lvl6pPr>
            <a:lvl7pPr marL="3200400" lvl="6" indent="-317500" algn="l">
              <a:lnSpc>
                <a:spcPct val="115000"/>
              </a:lnSpc>
              <a:spcBef>
                <a:spcPts val="0"/>
              </a:spcBef>
              <a:spcAft>
                <a:spcPts val="0"/>
              </a:spcAft>
              <a:buClr>
                <a:srgbClr val="323232"/>
              </a:buClr>
              <a:buSzPts val="1400"/>
              <a:buChar char="●"/>
              <a:defRPr>
                <a:solidFill>
                  <a:srgbClr val="323232"/>
                </a:solidFill>
              </a:defRPr>
            </a:lvl7pPr>
            <a:lvl8pPr marL="3657600" lvl="7" indent="-317500" algn="l">
              <a:lnSpc>
                <a:spcPct val="115000"/>
              </a:lnSpc>
              <a:spcBef>
                <a:spcPts val="0"/>
              </a:spcBef>
              <a:spcAft>
                <a:spcPts val="0"/>
              </a:spcAft>
              <a:buClr>
                <a:srgbClr val="323232"/>
              </a:buClr>
              <a:buSzPts val="1400"/>
              <a:buChar char="○"/>
              <a:defRPr>
                <a:solidFill>
                  <a:srgbClr val="323232"/>
                </a:solidFill>
              </a:defRPr>
            </a:lvl8pPr>
            <a:lvl9pPr marL="4114800" lvl="8" indent="-317500" algn="l">
              <a:lnSpc>
                <a:spcPct val="115000"/>
              </a:lnSpc>
              <a:spcBef>
                <a:spcPts val="0"/>
              </a:spcBef>
              <a:spcAft>
                <a:spcPts val="0"/>
              </a:spcAft>
              <a:buClr>
                <a:srgbClr val="323232"/>
              </a:buClr>
              <a:buSzPts val="1400"/>
              <a:buChar char="■"/>
              <a:defRPr>
                <a:solidFill>
                  <a:srgbClr val="323232"/>
                </a:solidFill>
              </a:defRPr>
            </a:lvl9pPr>
          </a:lstStyle>
          <a:p>
            <a:endParaRPr/>
          </a:p>
        </p:txBody>
      </p:sp>
    </p:spTree>
  </p:cSld>
  <p:clrMapOvr>
    <a:masterClrMapping/>
  </p:clrMapOvr>
  <p:extLst>
    <p:ext uri="{DCECCB84-F9BA-43D5-87BE-67443E8EF086}">
      <p15:sldGuideLst xmlns:p15="http://schemas.microsoft.com/office/powerpoint/2012/main">
        <p15:guide id="1" pos="898">
          <p15:clr>
            <a:srgbClr val="FA7B17"/>
          </p15:clr>
        </p15:guide>
        <p15:guide id="2" orient="horz" pos="454">
          <p15:clr>
            <a:srgbClr val="FA7B17"/>
          </p15:clr>
        </p15:guide>
        <p15:guide id="3" orient="horz" pos="970">
          <p15:clr>
            <a:srgbClr val="FA7B17"/>
          </p15:clr>
        </p15:guide>
        <p15:guide id="4" pos="4709">
          <p15:clr>
            <a:srgbClr val="FA7B17"/>
          </p15:clr>
        </p15:guide>
        <p15:guide id="5" orient="horz" pos="2507">
          <p15:clr>
            <a:srgbClr val="FA7B17"/>
          </p15:clr>
        </p15:guide>
        <p15:guide id="6" orient="horz" pos="1288">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_Navy">
  <p:cSld name="TITLE_AND_BODY_2">
    <p:spTree>
      <p:nvGrpSpPr>
        <p:cNvPr id="1" name="Shape 43"/>
        <p:cNvGrpSpPr/>
        <p:nvPr/>
      </p:nvGrpSpPr>
      <p:grpSpPr>
        <a:xfrm>
          <a:off x="0" y="0"/>
          <a:ext cx="0" cy="0"/>
          <a:chOff x="0" y="0"/>
          <a:chExt cx="0" cy="0"/>
        </a:xfrm>
      </p:grpSpPr>
      <p:pic>
        <p:nvPicPr>
          <p:cNvPr id="44" name="Google Shape;44;g1c97098075a_1_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5" name="Google Shape;45;g1c97098075a_1_4"/>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chemeClr val="lt1"/>
              </a:buClr>
              <a:buSzPts val="3600"/>
              <a:buNone/>
              <a:defRPr sz="36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g1c97098075a_1_4"/>
          <p:cNvSpPr txBox="1">
            <a:spLocks noGrp="1"/>
          </p:cNvSpPr>
          <p:nvPr>
            <p:ph type="body" idx="1"/>
          </p:nvPr>
        </p:nvSpPr>
        <p:spPr>
          <a:xfrm>
            <a:off x="1426100" y="1539200"/>
            <a:ext cx="6152100" cy="2432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lt1"/>
              </a:buClr>
              <a:buSzPts val="1800"/>
              <a:buChar char="●"/>
              <a:defRPr b="1">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898">
          <p15:clr>
            <a:srgbClr val="FA7B17"/>
          </p15:clr>
        </p15:guide>
        <p15:guide id="2" orient="horz" pos="454">
          <p15:clr>
            <a:srgbClr val="FA7B17"/>
          </p15:clr>
        </p15:guide>
        <p15:guide id="3" orient="horz" pos="970">
          <p15:clr>
            <a:srgbClr val="FA7B17"/>
          </p15:clr>
        </p15:guide>
        <p15:guide id="4" pos="4709">
          <p15:clr>
            <a:srgbClr val="FA7B17"/>
          </p15:clr>
        </p15:guide>
        <p15:guide id="5" orient="horz" pos="2507">
          <p15:clr>
            <a:srgbClr val="FA7B17"/>
          </p15:clr>
        </p15:guide>
        <p15:guide id="6" orient="horz" pos="1288">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2_Navy ">
  <p:cSld name="TITLE_AND_BODY_2_1">
    <p:spTree>
      <p:nvGrpSpPr>
        <p:cNvPr id="1" name="Shape 47"/>
        <p:cNvGrpSpPr/>
        <p:nvPr/>
      </p:nvGrpSpPr>
      <p:grpSpPr>
        <a:xfrm>
          <a:off x="0" y="0"/>
          <a:ext cx="0" cy="0"/>
          <a:chOff x="0" y="0"/>
          <a:chExt cx="0" cy="0"/>
        </a:xfrm>
      </p:grpSpPr>
      <p:pic>
        <p:nvPicPr>
          <p:cNvPr id="48" name="Google Shape;48;g1cb84a6f029_0_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9" name="Google Shape;49;g1cb84a6f029_0_4"/>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a:bodyPr>
          <a:lstStyle>
            <a:lvl1pPr lvl="0" algn="l">
              <a:lnSpc>
                <a:spcPct val="80000"/>
              </a:lnSpc>
              <a:spcBef>
                <a:spcPts val="0"/>
              </a:spcBef>
              <a:spcAft>
                <a:spcPts val="0"/>
              </a:spcAft>
              <a:buClr>
                <a:schemeClr val="lt1"/>
              </a:buClr>
              <a:buSzPts val="3600"/>
              <a:buNone/>
              <a:defRPr sz="36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0" name="Google Shape;50;g1cb84a6f029_0_4"/>
          <p:cNvSpPr txBox="1">
            <a:spLocks noGrp="1"/>
          </p:cNvSpPr>
          <p:nvPr>
            <p:ph type="body" idx="1"/>
          </p:nvPr>
        </p:nvSpPr>
        <p:spPr>
          <a:xfrm>
            <a:off x="1426100" y="1539200"/>
            <a:ext cx="6152100" cy="2432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lt1"/>
              </a:buClr>
              <a:buSzPts val="1800"/>
              <a:buChar char="●"/>
              <a:defRPr b="1">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898">
          <p15:clr>
            <a:srgbClr val="FA7B17"/>
          </p15:clr>
        </p15:guide>
        <p15:guide id="2" orient="horz" pos="454">
          <p15:clr>
            <a:srgbClr val="FA7B17"/>
          </p15:clr>
        </p15:guide>
        <p15:guide id="3" orient="horz" pos="970">
          <p15:clr>
            <a:srgbClr val="FA7B17"/>
          </p15:clr>
        </p15:guide>
        <p15:guide id="4" pos="4709">
          <p15:clr>
            <a:srgbClr val="FA7B17"/>
          </p15:clr>
        </p15:guide>
        <p15:guide id="5" orient="horz" pos="2507">
          <p15:clr>
            <a:srgbClr val="FA7B17"/>
          </p15:clr>
        </p15:guide>
        <p15:guide id="6" orient="horz" pos="1288">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ssion 1 Title">
  <p:cSld name="BLANK_1">
    <p:spTree>
      <p:nvGrpSpPr>
        <p:cNvPr id="1" name="Shape 11"/>
        <p:cNvGrpSpPr/>
        <p:nvPr/>
      </p:nvGrpSpPr>
      <p:grpSpPr>
        <a:xfrm>
          <a:off x="0" y="0"/>
          <a:ext cx="0" cy="0"/>
          <a:chOff x="0" y="0"/>
          <a:chExt cx="0" cy="0"/>
        </a:xfrm>
      </p:grpSpPr>
      <p:pic>
        <p:nvPicPr>
          <p:cNvPr id="12" name="Google Shape;12;g1c97098075a_1_86"/>
          <p:cNvPicPr preferRelativeResize="0"/>
          <p:nvPr/>
        </p:nvPicPr>
        <p:blipFill rotWithShape="1">
          <a:blip r:embed="rId2">
            <a:alphaModFix/>
          </a:blip>
          <a:srcRect/>
          <a:stretch/>
        </p:blipFill>
        <p:spPr>
          <a:xfrm>
            <a:off x="0" y="0"/>
            <a:ext cx="9143990"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3">
  <p:cSld name="BLANK_3">
    <p:spTree>
      <p:nvGrpSpPr>
        <p:cNvPr id="1" name="Shape 13"/>
        <p:cNvGrpSpPr/>
        <p:nvPr/>
      </p:nvGrpSpPr>
      <p:grpSpPr>
        <a:xfrm>
          <a:off x="0" y="0"/>
          <a:ext cx="0" cy="0"/>
          <a:chOff x="0" y="0"/>
          <a:chExt cx="0" cy="0"/>
        </a:xfrm>
      </p:grpSpPr>
      <p:pic>
        <p:nvPicPr>
          <p:cNvPr id="14" name="Google Shape;14;g1d0e8b83b32_0_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2" type="blank">
  <p:cSld name="BLANK">
    <p:spTree>
      <p:nvGrpSpPr>
        <p:cNvPr id="1" name="Shape 15"/>
        <p:cNvGrpSpPr/>
        <p:nvPr/>
      </p:nvGrpSpPr>
      <p:grpSpPr>
        <a:xfrm>
          <a:off x="0" y="0"/>
          <a:ext cx="0" cy="0"/>
          <a:chOff x="0" y="0"/>
          <a:chExt cx="0" cy="0"/>
        </a:xfrm>
      </p:grpSpPr>
      <p:pic>
        <p:nvPicPr>
          <p:cNvPr id="16" name="Google Shape;16;p13"/>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scussion Qs Navy">
  <p:cSld name="BLANK_2">
    <p:spTree>
      <p:nvGrpSpPr>
        <p:cNvPr id="1" name="Shape 17"/>
        <p:cNvGrpSpPr/>
        <p:nvPr/>
      </p:nvGrpSpPr>
      <p:grpSpPr>
        <a:xfrm>
          <a:off x="0" y="0"/>
          <a:ext cx="0" cy="0"/>
          <a:chOff x="0" y="0"/>
          <a:chExt cx="0" cy="0"/>
        </a:xfrm>
      </p:grpSpPr>
      <p:pic>
        <p:nvPicPr>
          <p:cNvPr id="18" name="Google Shape;18;g1c97098075a_1_111"/>
          <p:cNvPicPr preferRelativeResize="0"/>
          <p:nvPr/>
        </p:nvPicPr>
        <p:blipFill rotWithShape="1">
          <a:blip r:embed="rId2">
            <a:alphaModFix/>
          </a:blip>
          <a:srcRect/>
          <a:stretch/>
        </p:blipFill>
        <p:spPr>
          <a:xfrm>
            <a:off x="0" y="0"/>
            <a:ext cx="9144000" cy="51435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scussion Qs Yellow">
  <p:cSld name="BLANK_2_4">
    <p:spTree>
      <p:nvGrpSpPr>
        <p:cNvPr id="1" name="Shape 19"/>
        <p:cNvGrpSpPr/>
        <p:nvPr/>
      </p:nvGrpSpPr>
      <p:grpSpPr>
        <a:xfrm>
          <a:off x="0" y="0"/>
          <a:ext cx="0" cy="0"/>
          <a:chOff x="0" y="0"/>
          <a:chExt cx="0" cy="0"/>
        </a:xfrm>
      </p:grpSpPr>
      <p:pic>
        <p:nvPicPr>
          <p:cNvPr id="20" name="Google Shape;20;g1cfa4d09dff_0_10"/>
          <p:cNvPicPr preferRelativeResize="0"/>
          <p:nvPr/>
        </p:nvPicPr>
        <p:blipFill rotWithShape="1">
          <a:blip r:embed="rId2">
            <a:alphaModFix/>
          </a:blip>
          <a:srcRect/>
          <a:stretch/>
        </p:blipFill>
        <p:spPr>
          <a:xfrm>
            <a:off x="0" y="0"/>
            <a:ext cx="9144000" cy="514351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ssion 2 Title">
  <p:cSld name="BLANK_2_1">
    <p:spTree>
      <p:nvGrpSpPr>
        <p:cNvPr id="1" name="Shape 21"/>
        <p:cNvGrpSpPr/>
        <p:nvPr/>
      </p:nvGrpSpPr>
      <p:grpSpPr>
        <a:xfrm>
          <a:off x="0" y="0"/>
          <a:ext cx="0" cy="0"/>
          <a:chOff x="0" y="0"/>
          <a:chExt cx="0" cy="0"/>
        </a:xfrm>
      </p:grpSpPr>
      <p:pic>
        <p:nvPicPr>
          <p:cNvPr id="22" name="Google Shape;22;g1c97098075a_1_125"/>
          <p:cNvPicPr preferRelativeResize="0"/>
          <p:nvPr/>
        </p:nvPicPr>
        <p:blipFill rotWithShape="1">
          <a:blip r:embed="rId2">
            <a:alphaModFix/>
          </a:blip>
          <a:srcRect/>
          <a:stretch/>
        </p:blipFill>
        <p:spPr>
          <a:xfrm>
            <a:off x="0" y="0"/>
            <a:ext cx="9143990" cy="5143500"/>
          </a:xfrm>
          <a:prstGeom prst="rect">
            <a:avLst/>
          </a:prstGeom>
          <a:noFill/>
          <a:ln>
            <a:noFill/>
          </a:ln>
        </p:spPr>
      </p:pic>
      <p:pic>
        <p:nvPicPr>
          <p:cNvPr id="23" name="Google Shape;23;g1c97098075a_1_125"/>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p:cSld name="BLANK_2_2">
    <p:spTree>
      <p:nvGrpSpPr>
        <p:cNvPr id="1" name="Shape 24"/>
        <p:cNvGrpSpPr/>
        <p:nvPr/>
      </p:nvGrpSpPr>
      <p:grpSpPr>
        <a:xfrm>
          <a:off x="0" y="0"/>
          <a:ext cx="0" cy="0"/>
          <a:chOff x="0" y="0"/>
          <a:chExt cx="0" cy="0"/>
        </a:xfrm>
      </p:grpSpPr>
      <p:pic>
        <p:nvPicPr>
          <p:cNvPr id="25" name="Google Shape;25;g1c97098075a_1_156"/>
          <p:cNvPicPr preferRelativeResize="0"/>
          <p:nvPr/>
        </p:nvPicPr>
        <p:blipFill rotWithShape="1">
          <a:blip r:embed="rId2">
            <a:alphaModFix/>
          </a:blip>
          <a:srcRect/>
          <a:stretch/>
        </p:blipFill>
        <p:spPr>
          <a:xfrm>
            <a:off x="0" y="0"/>
            <a:ext cx="9143990" cy="5143500"/>
          </a:xfrm>
          <a:prstGeom prst="rect">
            <a:avLst/>
          </a:prstGeom>
          <a:noFill/>
          <a:ln>
            <a:noFill/>
          </a:ln>
        </p:spPr>
      </p:pic>
      <p:pic>
        <p:nvPicPr>
          <p:cNvPr id="26" name="Google Shape;26;g1c97098075a_1_156"/>
          <p:cNvPicPr preferRelativeResize="0"/>
          <p:nvPr/>
        </p:nvPicPr>
        <p:blipFill rotWithShape="1">
          <a:blip r:embed="rId3">
            <a:alphaModFix/>
          </a:blip>
          <a:srcRect t="88" b="96"/>
          <a:stretch/>
        </p:blipFill>
        <p:spPr>
          <a:xfrm>
            <a:off x="3836775" y="4711100"/>
            <a:ext cx="133625" cy="971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4">
  <p:cSld name="BLANK_3_1">
    <p:spTree>
      <p:nvGrpSpPr>
        <p:cNvPr id="1" name="Shape 27"/>
        <p:cNvGrpSpPr/>
        <p:nvPr/>
      </p:nvGrpSpPr>
      <p:grpSpPr>
        <a:xfrm>
          <a:off x="0" y="0"/>
          <a:ext cx="0" cy="0"/>
          <a:chOff x="0" y="0"/>
          <a:chExt cx="0" cy="0"/>
        </a:xfrm>
      </p:grpSpPr>
      <p:pic>
        <p:nvPicPr>
          <p:cNvPr id="28" name="Google Shape;28;g1d0e8b83b32_0_6"/>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323232"/>
              </a:buClr>
              <a:buSzPts val="2800"/>
              <a:buFont typeface="Calibri"/>
              <a:buNone/>
              <a:defRPr sz="2800" b="0" i="0" u="none" strike="noStrike" cap="none">
                <a:solidFill>
                  <a:srgbClr val="323232"/>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323232"/>
              </a:buClr>
              <a:buSzPts val="1800"/>
              <a:buFont typeface="Calibri"/>
              <a:buChar char="●"/>
              <a:defRPr sz="1800" b="0" i="0" u="none" strike="noStrike" cap="none">
                <a:solidFill>
                  <a:srgbClr val="323232"/>
                </a:solidFill>
                <a:latin typeface="Calibri"/>
                <a:ea typeface="Calibri"/>
                <a:cs typeface="Calibri"/>
                <a:sym typeface="Calibri"/>
              </a:defRPr>
            </a:lvl1pPr>
            <a:lvl2pPr marL="914400" marR="0" lvl="1" indent="-317500" algn="l" rtl="0">
              <a:lnSpc>
                <a:spcPct val="115000"/>
              </a:lnSpc>
              <a:spcBef>
                <a:spcPts val="0"/>
              </a:spcBef>
              <a:spcAft>
                <a:spcPts val="0"/>
              </a:spcAft>
              <a:buClr>
                <a:srgbClr val="323232"/>
              </a:buClr>
              <a:buSzPts val="1400"/>
              <a:buFont typeface="Calibri"/>
              <a:buChar char="○"/>
              <a:defRPr sz="1400" b="0" i="0" u="none" strike="noStrike" cap="none">
                <a:solidFill>
                  <a:srgbClr val="323232"/>
                </a:solidFill>
                <a:latin typeface="Calibri"/>
                <a:ea typeface="Calibri"/>
                <a:cs typeface="Calibri"/>
                <a:sym typeface="Calibri"/>
              </a:defRPr>
            </a:lvl2pPr>
            <a:lvl3pPr marL="1371600" marR="0" lvl="2" indent="-317500" algn="l" rtl="0">
              <a:lnSpc>
                <a:spcPct val="115000"/>
              </a:lnSpc>
              <a:spcBef>
                <a:spcPts val="0"/>
              </a:spcBef>
              <a:spcAft>
                <a:spcPts val="0"/>
              </a:spcAft>
              <a:buClr>
                <a:srgbClr val="323232"/>
              </a:buClr>
              <a:buSzPts val="1400"/>
              <a:buFont typeface="Calibri"/>
              <a:buChar char="■"/>
              <a:defRPr sz="1400" b="0" i="0" u="none" strike="noStrike" cap="none">
                <a:solidFill>
                  <a:srgbClr val="323232"/>
                </a:solidFill>
                <a:latin typeface="Calibri"/>
                <a:ea typeface="Calibri"/>
                <a:cs typeface="Calibri"/>
                <a:sym typeface="Calibri"/>
              </a:defRPr>
            </a:lvl3pPr>
            <a:lvl4pPr marL="1828800" marR="0" lvl="3" indent="-317500" algn="l" rtl="0">
              <a:lnSpc>
                <a:spcPct val="115000"/>
              </a:lnSpc>
              <a:spcBef>
                <a:spcPts val="0"/>
              </a:spcBef>
              <a:spcAft>
                <a:spcPts val="0"/>
              </a:spcAft>
              <a:buClr>
                <a:srgbClr val="323232"/>
              </a:buClr>
              <a:buSzPts val="1400"/>
              <a:buFont typeface="Calibri"/>
              <a:buChar char="●"/>
              <a:defRPr sz="1400" b="0" i="0" u="none" strike="noStrike" cap="none">
                <a:solidFill>
                  <a:srgbClr val="323232"/>
                </a:solidFill>
                <a:latin typeface="Calibri"/>
                <a:ea typeface="Calibri"/>
                <a:cs typeface="Calibri"/>
                <a:sym typeface="Calibri"/>
              </a:defRPr>
            </a:lvl4pPr>
            <a:lvl5pPr marL="2286000" marR="0" lvl="4" indent="-317500" algn="l" rtl="0">
              <a:lnSpc>
                <a:spcPct val="115000"/>
              </a:lnSpc>
              <a:spcBef>
                <a:spcPts val="0"/>
              </a:spcBef>
              <a:spcAft>
                <a:spcPts val="0"/>
              </a:spcAft>
              <a:buClr>
                <a:srgbClr val="323232"/>
              </a:buClr>
              <a:buSzPts val="1400"/>
              <a:buFont typeface="Calibri"/>
              <a:buChar char="○"/>
              <a:defRPr sz="1400" b="0" i="0" u="none" strike="noStrike" cap="none">
                <a:solidFill>
                  <a:srgbClr val="323232"/>
                </a:solidFill>
                <a:latin typeface="Calibri"/>
                <a:ea typeface="Calibri"/>
                <a:cs typeface="Calibri"/>
                <a:sym typeface="Calibri"/>
              </a:defRPr>
            </a:lvl5pPr>
            <a:lvl6pPr marL="2743200" marR="0" lvl="5" indent="-317500" algn="l" rtl="0">
              <a:lnSpc>
                <a:spcPct val="115000"/>
              </a:lnSpc>
              <a:spcBef>
                <a:spcPts val="0"/>
              </a:spcBef>
              <a:spcAft>
                <a:spcPts val="0"/>
              </a:spcAft>
              <a:buClr>
                <a:srgbClr val="323232"/>
              </a:buClr>
              <a:buSzPts val="1400"/>
              <a:buFont typeface="Calibri"/>
              <a:buChar char="■"/>
              <a:defRPr sz="1400" b="0" i="0" u="none" strike="noStrike" cap="none">
                <a:solidFill>
                  <a:srgbClr val="323232"/>
                </a:solidFill>
                <a:latin typeface="Calibri"/>
                <a:ea typeface="Calibri"/>
                <a:cs typeface="Calibri"/>
                <a:sym typeface="Calibri"/>
              </a:defRPr>
            </a:lvl6pPr>
            <a:lvl7pPr marL="3200400" marR="0" lvl="6" indent="-317500" algn="l" rtl="0">
              <a:lnSpc>
                <a:spcPct val="115000"/>
              </a:lnSpc>
              <a:spcBef>
                <a:spcPts val="0"/>
              </a:spcBef>
              <a:spcAft>
                <a:spcPts val="0"/>
              </a:spcAft>
              <a:buClr>
                <a:srgbClr val="323232"/>
              </a:buClr>
              <a:buSzPts val="1400"/>
              <a:buFont typeface="Calibri"/>
              <a:buChar char="●"/>
              <a:defRPr sz="1400" b="0" i="0" u="none" strike="noStrike" cap="none">
                <a:solidFill>
                  <a:srgbClr val="323232"/>
                </a:solidFill>
                <a:latin typeface="Calibri"/>
                <a:ea typeface="Calibri"/>
                <a:cs typeface="Calibri"/>
                <a:sym typeface="Calibri"/>
              </a:defRPr>
            </a:lvl7pPr>
            <a:lvl8pPr marL="3657600" marR="0" lvl="7" indent="-317500" algn="l" rtl="0">
              <a:lnSpc>
                <a:spcPct val="115000"/>
              </a:lnSpc>
              <a:spcBef>
                <a:spcPts val="0"/>
              </a:spcBef>
              <a:spcAft>
                <a:spcPts val="0"/>
              </a:spcAft>
              <a:buClr>
                <a:srgbClr val="323232"/>
              </a:buClr>
              <a:buSzPts val="1400"/>
              <a:buFont typeface="Calibri"/>
              <a:buChar char="○"/>
              <a:defRPr sz="1400" b="0" i="0" u="none" strike="noStrike" cap="none">
                <a:solidFill>
                  <a:srgbClr val="323232"/>
                </a:solidFill>
                <a:latin typeface="Calibri"/>
                <a:ea typeface="Calibri"/>
                <a:cs typeface="Calibri"/>
                <a:sym typeface="Calibri"/>
              </a:defRPr>
            </a:lvl8pPr>
            <a:lvl9pPr marL="4114800" marR="0" lvl="8" indent="-317500" algn="l" rtl="0">
              <a:lnSpc>
                <a:spcPct val="115000"/>
              </a:lnSpc>
              <a:spcBef>
                <a:spcPts val="0"/>
              </a:spcBef>
              <a:spcAft>
                <a:spcPts val="0"/>
              </a:spcAft>
              <a:buClr>
                <a:srgbClr val="323232"/>
              </a:buClr>
              <a:buSzPts val="1400"/>
              <a:buFont typeface="Calibri"/>
              <a:buChar char="■"/>
              <a:defRPr sz="1400" b="0" i="0" u="none" strike="noStrike" cap="none">
                <a:solidFill>
                  <a:srgbClr val="323232"/>
                </a:solidFill>
                <a:latin typeface="Calibri"/>
                <a:ea typeface="Calibri"/>
                <a:cs typeface="Calibri"/>
                <a:sym typeface="Calibri"/>
              </a:defRPr>
            </a:lvl9pPr>
          </a:lstStyle>
          <a:p>
            <a:endParaRPr/>
          </a:p>
        </p:txBody>
      </p:sp>
      <p:sp>
        <p:nvSpPr>
          <p:cNvPr id="8" name="Google Shape;8;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vimeo.com/791870301"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rxDjEqGLK-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vimeo.com/791870984"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hyperlink" Target="https://vimeo.com/791871505"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KKCsm7fXH-o"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f882a568c1_0_29"/>
          <p:cNvSpPr txBox="1">
            <a:spLocks noGrp="1"/>
          </p:cNvSpPr>
          <p:nvPr>
            <p:ph type="body" idx="4294967295"/>
          </p:nvPr>
        </p:nvSpPr>
        <p:spPr>
          <a:xfrm>
            <a:off x="527800" y="515750"/>
            <a:ext cx="8072400" cy="3766500"/>
          </a:xfrm>
          <a:prstGeom prst="rect">
            <a:avLst/>
          </a:prstGeom>
          <a:noFill/>
          <a:ln>
            <a:noFill/>
          </a:ln>
        </p:spPr>
        <p:txBody>
          <a:bodyPr spcFirstLastPara="1" wrap="square" lIns="0" tIns="0" rIns="0" bIns="0" anchor="t" anchorCtr="0">
            <a:noAutofit/>
          </a:bodyPr>
          <a:lstStyle/>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In the video, Eve asks the question: ‘How do we ensure that we’re muscular enough spiritually to be able to wean ourselves back </a:t>
            </a:r>
            <a:br>
              <a:rPr lang="en-GB" sz="2100" b="1">
                <a:solidFill>
                  <a:srgbClr val="333333"/>
                </a:solidFill>
              </a:rPr>
            </a:br>
            <a:r>
              <a:rPr lang="en-GB" sz="2100" b="1">
                <a:solidFill>
                  <a:srgbClr val="333333"/>
                </a:solidFill>
              </a:rPr>
              <a:t>onto God, and make sure our desire is focused on God and not </a:t>
            </a:r>
            <a:br>
              <a:rPr lang="en-GB" sz="2100" b="1">
                <a:solidFill>
                  <a:srgbClr val="333333"/>
                </a:solidFill>
              </a:rPr>
            </a:br>
            <a:r>
              <a:rPr lang="en-GB" sz="2100" b="1">
                <a:solidFill>
                  <a:srgbClr val="333333"/>
                </a:solidFill>
              </a:rPr>
              <a:t>on mammon?’ What do you think?</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How can we vote for God and not mammon with our bank statements – in the things we purchase and consume, </a:t>
            </a:r>
            <a:br>
              <a:rPr lang="en-GB" sz="2100" b="1">
                <a:solidFill>
                  <a:srgbClr val="333333"/>
                </a:solidFill>
              </a:rPr>
            </a:br>
            <a:r>
              <a:rPr lang="en-GB" sz="2100" b="1">
                <a:solidFill>
                  <a:srgbClr val="333333"/>
                </a:solidFill>
              </a:rPr>
              <a:t>the brands we support? </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If you were to audit your bank statement, what kind of colour breakdown do you think it would have? (Remember we’re all </a:t>
            </a:r>
            <a:br>
              <a:rPr lang="en-GB" sz="2100" b="1">
                <a:solidFill>
                  <a:srgbClr val="333333"/>
                </a:solidFill>
              </a:rPr>
            </a:br>
            <a:r>
              <a:rPr lang="en-GB" sz="2100" b="1">
                <a:solidFill>
                  <a:srgbClr val="333333"/>
                </a:solidFill>
              </a:rPr>
              <a:t>on this journey together – so there’s no judgement!)</a:t>
            </a:r>
            <a:endParaRPr sz="2100" b="1">
              <a:solidFill>
                <a:srgbClr val="333333"/>
              </a:solidFill>
            </a:endParaRPr>
          </a:p>
          <a:p>
            <a:pPr marL="0" lvl="0" indent="0" algn="l" rtl="0">
              <a:lnSpc>
                <a:spcPct val="100000"/>
              </a:lnSpc>
              <a:spcBef>
                <a:spcPts val="1000"/>
              </a:spcBef>
              <a:spcAft>
                <a:spcPts val="0"/>
              </a:spcAft>
              <a:buSzPts val="1800"/>
              <a:buNone/>
            </a:pPr>
            <a:endParaRPr sz="2100" b="1">
              <a:solidFill>
                <a:srgbClr val="33333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cfa4d09dff_0_31"/>
          <p:cNvSpPr txBox="1">
            <a:spLocks noGrp="1"/>
          </p:cNvSpPr>
          <p:nvPr>
            <p:ph type="body" idx="4294967295"/>
          </p:nvPr>
        </p:nvSpPr>
        <p:spPr>
          <a:xfrm>
            <a:off x="600550" y="697750"/>
            <a:ext cx="4173000" cy="335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GB" b="1">
                <a:solidFill>
                  <a:srgbClr val="333333"/>
                </a:solidFill>
              </a:rPr>
              <a:t>T</a:t>
            </a:r>
            <a:r>
              <a:rPr lang="en-GB" sz="1900" b="1">
                <a:solidFill>
                  <a:srgbClr val="333333"/>
                </a:solidFill>
              </a:rPr>
              <a:t>oday, half of all plastic is designed to </a:t>
            </a:r>
            <a:br>
              <a:rPr lang="en-GB" sz="1900" b="1">
                <a:solidFill>
                  <a:srgbClr val="333333"/>
                </a:solidFill>
              </a:rPr>
            </a:br>
            <a:r>
              <a:rPr lang="en-GB" sz="1900" b="1">
                <a:solidFill>
                  <a:srgbClr val="333333"/>
                </a:solidFill>
              </a:rPr>
              <a:t>be used just once before being discarded. </a:t>
            </a:r>
            <a:endParaRPr sz="1900" b="1">
              <a:solidFill>
                <a:srgbClr val="333333"/>
              </a:solidFill>
            </a:endParaRPr>
          </a:p>
          <a:p>
            <a:pPr marL="0" lvl="0" indent="0" algn="l" rtl="0">
              <a:lnSpc>
                <a:spcPct val="115000"/>
              </a:lnSpc>
              <a:spcBef>
                <a:spcPts val="0"/>
              </a:spcBef>
              <a:spcAft>
                <a:spcPts val="0"/>
              </a:spcAft>
              <a:buSzPts val="1800"/>
              <a:buNone/>
            </a:pPr>
            <a:endParaRPr sz="1900" b="1">
              <a:solidFill>
                <a:srgbClr val="333333"/>
              </a:solidFill>
            </a:endParaRPr>
          </a:p>
          <a:p>
            <a:pPr marL="0" lvl="0" indent="0" algn="l" rtl="0">
              <a:lnSpc>
                <a:spcPct val="115000"/>
              </a:lnSpc>
              <a:spcBef>
                <a:spcPts val="0"/>
              </a:spcBef>
              <a:spcAft>
                <a:spcPts val="0"/>
              </a:spcAft>
              <a:buSzPts val="1800"/>
              <a:buNone/>
            </a:pPr>
            <a:r>
              <a:rPr lang="en-GB" sz="1900" b="1">
                <a:solidFill>
                  <a:srgbClr val="333333"/>
                </a:solidFill>
              </a:rPr>
              <a:t>And yet some 2 billion people in low- </a:t>
            </a:r>
            <a:br>
              <a:rPr lang="en-GB" sz="1900" b="1">
                <a:solidFill>
                  <a:srgbClr val="333333"/>
                </a:solidFill>
              </a:rPr>
            </a:br>
            <a:r>
              <a:rPr lang="en-GB" sz="1900" b="1">
                <a:solidFill>
                  <a:srgbClr val="333333"/>
                </a:solidFill>
              </a:rPr>
              <a:t>and middle-income countries don’t </a:t>
            </a:r>
            <a:br>
              <a:rPr lang="en-GB" sz="1900" b="1">
                <a:solidFill>
                  <a:srgbClr val="333333"/>
                </a:solidFill>
              </a:rPr>
            </a:br>
            <a:r>
              <a:rPr lang="en-GB" sz="1900" b="1">
                <a:solidFill>
                  <a:srgbClr val="333333"/>
                </a:solidFill>
              </a:rPr>
              <a:t>have access to solid-waste collection. </a:t>
            </a:r>
            <a:endParaRPr sz="1900" b="1">
              <a:solidFill>
                <a:srgbClr val="333333"/>
              </a:solidFill>
            </a:endParaRPr>
          </a:p>
          <a:p>
            <a:pPr marL="0" lvl="0" indent="0" algn="l" rtl="0">
              <a:lnSpc>
                <a:spcPct val="115000"/>
              </a:lnSpc>
              <a:spcBef>
                <a:spcPts val="0"/>
              </a:spcBef>
              <a:spcAft>
                <a:spcPts val="0"/>
              </a:spcAft>
              <a:buSzPts val="1800"/>
              <a:buNone/>
            </a:pPr>
            <a:r>
              <a:rPr lang="en-GB" sz="1900" b="1">
                <a:solidFill>
                  <a:srgbClr val="333333"/>
                </a:solidFill>
              </a:rPr>
              <a:t/>
            </a:r>
            <a:br>
              <a:rPr lang="en-GB" sz="1900" b="1">
                <a:solidFill>
                  <a:srgbClr val="333333"/>
                </a:solidFill>
              </a:rPr>
            </a:br>
            <a:r>
              <a:rPr lang="en-GB" sz="1900" b="1">
                <a:solidFill>
                  <a:srgbClr val="333333"/>
                </a:solidFill>
              </a:rPr>
              <a:t>They have little option but to burn or dump it.</a:t>
            </a:r>
            <a:endParaRPr sz="2200" b="1">
              <a:solidFill>
                <a:srgbClr val="333333"/>
              </a:solidFill>
            </a:endParaRPr>
          </a:p>
        </p:txBody>
      </p:sp>
      <p:sp>
        <p:nvSpPr>
          <p:cNvPr id="117" name="Google Shape;117;g1cfa4d09dff_0_31"/>
          <p:cNvSpPr txBox="1"/>
          <p:nvPr/>
        </p:nvSpPr>
        <p:spPr>
          <a:xfrm>
            <a:off x="7252800" y="130775"/>
            <a:ext cx="1723500" cy="1077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GB" sz="700" b="1" i="0" u="none" strike="noStrike" cap="none">
                <a:solidFill>
                  <a:schemeClr val="lt1"/>
                </a:solidFill>
                <a:latin typeface="Calibri"/>
                <a:ea typeface="Calibri"/>
                <a:cs typeface="Calibri"/>
                <a:sym typeface="Calibri"/>
              </a:rPr>
              <a:t>Photo: Alphonse Mata/Tearfund</a:t>
            </a:r>
            <a:endParaRPr sz="700" b="1" i="0" u="none" strike="noStrike" cap="none">
              <a:solidFill>
                <a:schemeClr val="lt1"/>
              </a:solidFill>
              <a:latin typeface="Calibri"/>
              <a:ea typeface="Calibri"/>
              <a:cs typeface="Calibri"/>
              <a:sym typeface="Calibri"/>
            </a:endParaRPr>
          </a:p>
        </p:txBody>
      </p:sp>
      <p:pic>
        <p:nvPicPr>
          <p:cNvPr id="118" name="Google Shape;118;g1cfa4d09dff_0_31"/>
          <p:cNvPicPr preferRelativeResize="0"/>
          <p:nvPr/>
        </p:nvPicPr>
        <p:blipFill rotWithShape="1">
          <a:blip r:embed="rId3">
            <a:alphaModFix/>
          </a:blip>
          <a:srcRect/>
          <a:stretch/>
        </p:blipFill>
        <p:spPr>
          <a:xfrm>
            <a:off x="7647650" y="151950"/>
            <a:ext cx="89750" cy="65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cfa4d09dff_0_24"/>
          <p:cNvSpPr txBox="1">
            <a:spLocks noGrp="1"/>
          </p:cNvSpPr>
          <p:nvPr>
            <p:ph type="body" idx="4294967295"/>
          </p:nvPr>
        </p:nvSpPr>
        <p:spPr>
          <a:xfrm>
            <a:off x="1028175" y="917175"/>
            <a:ext cx="3657000" cy="2182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r>
              <a:rPr lang="en-GB" b="1">
                <a:solidFill>
                  <a:srgbClr val="333333"/>
                </a:solidFill>
              </a:rPr>
              <a:t>‘To “do justice” means to render </a:t>
            </a:r>
            <a:br>
              <a:rPr lang="en-GB" b="1">
                <a:solidFill>
                  <a:srgbClr val="333333"/>
                </a:solidFill>
              </a:rPr>
            </a:br>
            <a:r>
              <a:rPr lang="en-GB" b="1">
                <a:solidFill>
                  <a:srgbClr val="333333"/>
                </a:solidFill>
              </a:rPr>
              <a:t>to each what each is due. Justice involves harmony, flourishing, and fairness, and it is based on the image of God in every person—the imago Dei—that grants all people inalienable dignity and infinite worth.’</a:t>
            </a:r>
            <a:endParaRPr sz="2000" b="1">
              <a:solidFill>
                <a:srgbClr val="333333"/>
              </a:solidFill>
            </a:endParaRPr>
          </a:p>
          <a:p>
            <a:pPr marL="0" lvl="0" indent="0" algn="l" rtl="0">
              <a:lnSpc>
                <a:spcPct val="100000"/>
              </a:lnSpc>
              <a:spcBef>
                <a:spcPts val="0"/>
              </a:spcBef>
              <a:spcAft>
                <a:spcPts val="0"/>
              </a:spcAft>
              <a:buSzPts val="1800"/>
              <a:buNone/>
            </a:pPr>
            <a:endParaRPr sz="2200" b="1">
              <a:solidFill>
                <a:srgbClr val="333333"/>
              </a:solidFill>
            </a:endParaRPr>
          </a:p>
          <a:p>
            <a:pPr marL="0" lvl="0" indent="0" algn="l" rtl="0">
              <a:lnSpc>
                <a:spcPct val="100000"/>
              </a:lnSpc>
              <a:spcBef>
                <a:spcPts val="3000"/>
              </a:spcBef>
              <a:spcAft>
                <a:spcPts val="0"/>
              </a:spcAft>
              <a:buSzPts val="1800"/>
              <a:buNone/>
            </a:pPr>
            <a:endParaRPr sz="2000" b="1">
              <a:solidFill>
                <a:srgbClr val="333333"/>
              </a:solidFill>
            </a:endParaRPr>
          </a:p>
          <a:p>
            <a:pPr marL="0" marR="0" lvl="0" indent="0" algn="l" rtl="0">
              <a:lnSpc>
                <a:spcPct val="100000"/>
              </a:lnSpc>
              <a:spcBef>
                <a:spcPts val="3000"/>
              </a:spcBef>
              <a:spcAft>
                <a:spcPts val="0"/>
              </a:spcAft>
              <a:buSzPts val="1800"/>
              <a:buNone/>
            </a:pPr>
            <a:endParaRPr sz="2000">
              <a:solidFill>
                <a:srgbClr val="333333"/>
              </a:solidFill>
            </a:endParaRPr>
          </a:p>
        </p:txBody>
      </p:sp>
      <p:sp>
        <p:nvSpPr>
          <p:cNvPr id="124" name="Google Shape;124;g1cfa4d09dff_0_24"/>
          <p:cNvSpPr txBox="1"/>
          <p:nvPr/>
        </p:nvSpPr>
        <p:spPr>
          <a:xfrm>
            <a:off x="1028175" y="3288250"/>
            <a:ext cx="3205500" cy="400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3000"/>
              </a:spcAft>
              <a:buClr>
                <a:srgbClr val="000000"/>
              </a:buClr>
              <a:buSzPts val="1300"/>
              <a:buFont typeface="Arial"/>
              <a:buNone/>
            </a:pPr>
            <a:r>
              <a:rPr lang="en-GB" sz="1300" b="1" i="0" u="none" strike="noStrike" cap="none">
                <a:solidFill>
                  <a:srgbClr val="333333"/>
                </a:solidFill>
                <a:latin typeface="Calibri"/>
                <a:ea typeface="Calibri"/>
                <a:cs typeface="Calibri"/>
                <a:sym typeface="Calibri"/>
              </a:rPr>
              <a:t>Eugene Cho,</a:t>
            </a:r>
            <a:r>
              <a:rPr lang="en-GB" sz="1300" b="0" i="0" u="none" strike="noStrike" cap="none">
                <a:solidFill>
                  <a:srgbClr val="333333"/>
                </a:solidFill>
                <a:latin typeface="Calibri"/>
                <a:ea typeface="Calibri"/>
                <a:cs typeface="Calibri"/>
                <a:sym typeface="Calibri"/>
              </a:rPr>
              <a:t> Pastor and CEO of the Christian advocacy group Bread for the World.</a:t>
            </a:r>
            <a:endParaRPr sz="1400" b="0" i="0" u="none" strike="noStrike" cap="none">
              <a:solidFill>
                <a:srgbClr val="333333"/>
              </a:solidFill>
              <a:latin typeface="Arial"/>
              <a:ea typeface="Arial"/>
              <a:cs typeface="Arial"/>
              <a:sym typeface="Arial"/>
            </a:endParaRPr>
          </a:p>
        </p:txBody>
      </p:sp>
      <p:pic>
        <p:nvPicPr>
          <p:cNvPr id="125" name="Google Shape;125;g1cfa4d09dff_0_24"/>
          <p:cNvPicPr preferRelativeResize="0"/>
          <p:nvPr/>
        </p:nvPicPr>
        <p:blipFill rotWithShape="1">
          <a:blip r:embed="rId3">
            <a:alphaModFix/>
          </a:blip>
          <a:srcRect l="59" r="49"/>
          <a:stretch/>
        </p:blipFill>
        <p:spPr>
          <a:xfrm>
            <a:off x="669900" y="967975"/>
            <a:ext cx="246500" cy="483051"/>
          </a:xfrm>
          <a:prstGeom prst="rect">
            <a:avLst/>
          </a:prstGeom>
          <a:noFill/>
          <a:ln>
            <a:noFill/>
          </a:ln>
        </p:spPr>
      </p:pic>
      <p:pic>
        <p:nvPicPr>
          <p:cNvPr id="126" name="Google Shape;126;g1cfa4d09dff_0_24"/>
          <p:cNvPicPr preferRelativeResize="0"/>
          <p:nvPr/>
        </p:nvPicPr>
        <p:blipFill rotWithShape="1">
          <a:blip r:embed="rId4">
            <a:alphaModFix/>
          </a:blip>
          <a:srcRect/>
          <a:stretch/>
        </p:blipFill>
        <p:spPr>
          <a:xfrm>
            <a:off x="7647650" y="151950"/>
            <a:ext cx="89750" cy="65350"/>
          </a:xfrm>
          <a:prstGeom prst="rect">
            <a:avLst/>
          </a:prstGeom>
          <a:noFill/>
          <a:ln>
            <a:noFill/>
          </a:ln>
        </p:spPr>
      </p:pic>
      <p:grpSp>
        <p:nvGrpSpPr>
          <p:cNvPr id="127" name="Google Shape;127;g1cfa4d09dff_0_24"/>
          <p:cNvGrpSpPr/>
          <p:nvPr/>
        </p:nvGrpSpPr>
        <p:grpSpPr>
          <a:xfrm>
            <a:off x="1028175" y="3930113"/>
            <a:ext cx="1322225" cy="107700"/>
            <a:chOff x="1003700" y="4659225"/>
            <a:chExt cx="1322225" cy="107700"/>
          </a:xfrm>
        </p:grpSpPr>
        <p:sp>
          <p:nvSpPr>
            <p:cNvPr id="128" name="Google Shape;128;g1cfa4d09dff_0_24"/>
            <p:cNvSpPr txBox="1"/>
            <p:nvPr/>
          </p:nvSpPr>
          <p:spPr>
            <a:xfrm>
              <a:off x="1191625" y="4659225"/>
              <a:ext cx="1134300" cy="107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GB" sz="700" b="1" i="0" u="none" strike="noStrike" cap="none">
                  <a:solidFill>
                    <a:srgbClr val="323232"/>
                  </a:solidFill>
                  <a:latin typeface="Calibri"/>
                  <a:ea typeface="Calibri"/>
                  <a:cs typeface="Calibri"/>
                  <a:sym typeface="Calibri"/>
                </a:rPr>
                <a:t>Photo: </a:t>
              </a:r>
              <a:r>
                <a:rPr lang="en-GB" sz="700" b="1">
                  <a:solidFill>
                    <a:srgbClr val="323232"/>
                  </a:solidFill>
                  <a:latin typeface="Calibri"/>
                  <a:ea typeface="Calibri"/>
                  <a:cs typeface="Calibri"/>
                  <a:sym typeface="Calibri"/>
                </a:rPr>
                <a:t>Grace Lomas/Tearfund</a:t>
              </a:r>
              <a:endParaRPr sz="700" b="1" i="0" u="none" strike="noStrike" cap="none">
                <a:solidFill>
                  <a:srgbClr val="323232"/>
                </a:solidFill>
                <a:latin typeface="Calibri"/>
                <a:ea typeface="Calibri"/>
                <a:cs typeface="Calibri"/>
                <a:sym typeface="Calibri"/>
              </a:endParaRPr>
            </a:p>
          </p:txBody>
        </p:sp>
        <p:pic>
          <p:nvPicPr>
            <p:cNvPr id="129" name="Google Shape;129;g1cfa4d09dff_0_24"/>
            <p:cNvPicPr preferRelativeResize="0"/>
            <p:nvPr/>
          </p:nvPicPr>
          <p:blipFill>
            <a:blip r:embed="rId5">
              <a:alphaModFix/>
            </a:blip>
            <a:stretch>
              <a:fillRect/>
            </a:stretch>
          </p:blipFill>
          <p:spPr>
            <a:xfrm>
              <a:off x="1003700" y="4665775"/>
              <a:ext cx="109100" cy="79300"/>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cfa4d09dff_0_42"/>
          <p:cNvSpPr txBox="1"/>
          <p:nvPr/>
        </p:nvSpPr>
        <p:spPr>
          <a:xfrm>
            <a:off x="1894650" y="2333250"/>
            <a:ext cx="53547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dirty="0">
                <a:solidFill>
                  <a:schemeClr val="lt1"/>
                </a:solidFill>
                <a:latin typeface="Calibri"/>
                <a:ea typeface="Calibri"/>
                <a:cs typeface="Calibri"/>
                <a:sym typeface="Calibri"/>
                <a:hlinkClick r:id="rId3"/>
              </a:rPr>
              <a:t>Watch campaign film</a:t>
            </a:r>
            <a:endParaRPr sz="19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f882a568c1_0_38"/>
          <p:cNvSpPr txBox="1">
            <a:spLocks noGrp="1"/>
          </p:cNvSpPr>
          <p:nvPr>
            <p:ph type="body" idx="4294967295"/>
          </p:nvPr>
        </p:nvSpPr>
        <p:spPr>
          <a:xfrm>
            <a:off x="527800" y="515750"/>
            <a:ext cx="8072400" cy="3766500"/>
          </a:xfrm>
          <a:prstGeom prst="rect">
            <a:avLst/>
          </a:prstGeom>
          <a:noFill/>
          <a:ln>
            <a:noFill/>
          </a:ln>
        </p:spPr>
        <p:txBody>
          <a:bodyPr spcFirstLastPara="1" wrap="square" lIns="0" tIns="0" rIns="0" bIns="0" anchor="t" anchorCtr="0">
            <a:noAutofit/>
          </a:bodyPr>
          <a:lstStyle/>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Were you aware of the impact of plastic pollution on people living </a:t>
            </a:r>
            <a:br>
              <a:rPr lang="en-GB" sz="2100" b="1">
                <a:solidFill>
                  <a:srgbClr val="333333"/>
                </a:solidFill>
              </a:rPr>
            </a:br>
            <a:r>
              <a:rPr lang="en-GB" sz="2100" b="1">
                <a:solidFill>
                  <a:srgbClr val="333333"/>
                </a:solidFill>
              </a:rPr>
              <a:t>in poverty?</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Now that you’ve heard more about it, how does it make you feel?</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Do you find it easy or difficult to locate yourself within this story? Have you ever paused to think where your rubbish or recycling </a:t>
            </a:r>
            <a:br>
              <a:rPr lang="en-GB" sz="2100" b="1">
                <a:solidFill>
                  <a:srgbClr val="333333"/>
                </a:solidFill>
              </a:rPr>
            </a:br>
            <a:r>
              <a:rPr lang="en-GB" sz="2100" b="1">
                <a:solidFill>
                  <a:srgbClr val="333333"/>
                </a:solidFill>
              </a:rPr>
              <a:t>goes after you’ve finished with it? Where do you think “away” is when we throw things away? And what impact might that have?</a:t>
            </a:r>
            <a:endParaRPr sz="2100" b="1">
              <a:solidFill>
                <a:srgbClr val="333333"/>
              </a:solidFill>
            </a:endParaRPr>
          </a:p>
          <a:p>
            <a:pPr marL="0" lvl="0" indent="0" algn="l" rtl="0">
              <a:lnSpc>
                <a:spcPct val="100000"/>
              </a:lnSpc>
              <a:spcBef>
                <a:spcPts val="1000"/>
              </a:spcBef>
              <a:spcAft>
                <a:spcPts val="0"/>
              </a:spcAft>
              <a:buSzPts val="1800"/>
              <a:buNone/>
            </a:pPr>
            <a:endParaRPr sz="2000" b="1">
              <a:solidFill>
                <a:srgbClr val="33333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f882a568c1_0_33"/>
          <p:cNvSpPr txBox="1">
            <a:spLocks noGrp="1"/>
          </p:cNvSpPr>
          <p:nvPr>
            <p:ph type="body" idx="4294967295"/>
          </p:nvPr>
        </p:nvSpPr>
        <p:spPr>
          <a:xfrm>
            <a:off x="527800" y="515750"/>
            <a:ext cx="8072400" cy="3766500"/>
          </a:xfrm>
          <a:prstGeom prst="rect">
            <a:avLst/>
          </a:prstGeom>
          <a:noFill/>
          <a:ln>
            <a:noFill/>
          </a:ln>
        </p:spPr>
        <p:txBody>
          <a:bodyPr spcFirstLastPara="1" wrap="square" lIns="0" tIns="0" rIns="0" bIns="0" anchor="t" anchorCtr="0">
            <a:noAutofit/>
          </a:bodyPr>
          <a:lstStyle/>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What actions, if any, have you taken in your own life in response to the injustice of plastic pollution?</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What actions might you be inspired to take following our discussion? </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What do you think the role of the church should be in resisting consumerism and tackling plastic pollution?</a:t>
            </a:r>
            <a:endParaRPr sz="2100" b="1">
              <a:solidFill>
                <a:srgbClr val="333333"/>
              </a:solidFill>
            </a:endParaRPr>
          </a:p>
          <a:p>
            <a:pPr marL="0" lvl="0" indent="0" algn="l" rtl="0">
              <a:lnSpc>
                <a:spcPct val="100000"/>
              </a:lnSpc>
              <a:spcBef>
                <a:spcPts val="1000"/>
              </a:spcBef>
              <a:spcAft>
                <a:spcPts val="0"/>
              </a:spcAft>
              <a:buSzPts val="1800"/>
              <a:buNone/>
            </a:pPr>
            <a:endParaRPr sz="2000" b="1">
              <a:solidFill>
                <a:srgbClr val="33333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g1cfa4d09dff_0_45" descr="The plastic crisis is out of control, and corporations are trying to distract us with false promises like recycling and ocean clean-ups. But there are much simpler, more creative ways to solve this waste problem — ones we can start with today. The Story of Stuff Project is pleased to present our latest series, Solving Plastic, wherein we spotlight viable, simpler, and efficient solutions that drive us away from plastic and promote real system change.&#10;&#10;Is there a plastic solution in your community that you'd like us to profile? Drop us a comment below and they may get added to our list!&#10;&#10;Learn more about Solving Plastic:&#10;https://www.storyofstuff.org/solving-plastic/&#10;&#10;Take the quiz to see if you can spot real plastic solutions:&#10;https://action.storyofstuff.org/survey/solving_plastic&#10;&#10;Find us on social media:&#10;https://twitter.com/storyofstuff&#10;https://www.facebook.com/storyofstuff&#10;https://www.instagram.com/storyofstuff/" title="Solving Plastic Ep. 1 | What if a solution to the plastic crisis is closer than we think?">
            <a:hlinkClick r:id="rId3"/>
          </p:cNvPr>
          <p:cNvPicPr preferRelativeResize="0"/>
          <p:nvPr/>
        </p:nvPicPr>
        <p:blipFill rotWithShape="1">
          <a:blip r:embed="rId4">
            <a:alphaModFix/>
          </a:blip>
          <a:srcRect/>
          <a:stretch/>
        </p:blipFill>
        <p:spPr>
          <a:xfrm>
            <a:off x="2286000" y="45987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f882a568c1_0_43"/>
          <p:cNvSpPr txBox="1">
            <a:spLocks noGrp="1"/>
          </p:cNvSpPr>
          <p:nvPr>
            <p:ph type="body" idx="4294967295"/>
          </p:nvPr>
        </p:nvSpPr>
        <p:spPr>
          <a:xfrm>
            <a:off x="527800" y="515750"/>
            <a:ext cx="7520100" cy="3766500"/>
          </a:xfrm>
          <a:prstGeom prst="rect">
            <a:avLst/>
          </a:prstGeom>
          <a:noFill/>
          <a:ln>
            <a:noFill/>
          </a:ln>
        </p:spPr>
        <p:txBody>
          <a:bodyPr spcFirstLastPara="1" wrap="square" lIns="0" tIns="0" rIns="0" bIns="0" anchor="t" anchorCtr="0">
            <a:noAutofit/>
          </a:bodyPr>
          <a:lstStyle/>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We’ve talked about how change can happen, and some stories of hope where we have seen actions have an impact. How do you feel about taking action in your own life? Whatever the emotion, it's OK – whether that is hope, passion, or detachment or disappointment. </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We’ve talked about different types of action we can take to tackle the issue of plastic pollution in our own lives. Are there any of these actions you feel particularly passionate about, or any that you would have reservations about undertaking?</a:t>
            </a:r>
            <a:endParaRPr sz="2100" b="1">
              <a:solidFill>
                <a:srgbClr val="333333"/>
              </a:solidFill>
            </a:endParaRPr>
          </a:p>
          <a:p>
            <a:pPr marL="0" lvl="0" indent="0" algn="l" rtl="0">
              <a:lnSpc>
                <a:spcPct val="100000"/>
              </a:lnSpc>
              <a:spcBef>
                <a:spcPts val="1000"/>
              </a:spcBef>
              <a:spcAft>
                <a:spcPts val="0"/>
              </a:spcAft>
              <a:buSzPts val="1800"/>
              <a:buNone/>
            </a:pPr>
            <a:endParaRPr sz="2000" b="1">
              <a:solidFill>
                <a:srgbClr val="33333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f882a568c1_0_48"/>
          <p:cNvSpPr txBox="1">
            <a:spLocks noGrp="1"/>
          </p:cNvSpPr>
          <p:nvPr>
            <p:ph type="body" idx="4294967295"/>
          </p:nvPr>
        </p:nvSpPr>
        <p:spPr>
          <a:xfrm>
            <a:off x="527800" y="515750"/>
            <a:ext cx="7520100" cy="3766500"/>
          </a:xfrm>
          <a:prstGeom prst="rect">
            <a:avLst/>
          </a:prstGeom>
          <a:noFill/>
          <a:ln>
            <a:noFill/>
          </a:ln>
        </p:spPr>
        <p:txBody>
          <a:bodyPr spcFirstLastPara="1" wrap="square" lIns="0" tIns="0" rIns="0" bIns="0" anchor="t" anchorCtr="0">
            <a:noAutofit/>
          </a:bodyPr>
          <a:lstStyle/>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How can we act as encouragers to one another within our communities when we become weary of doing good?</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Are there any experiences in your own life, or stories from a group or organisation, where you have been encouraged by seeing change happen?</a:t>
            </a:r>
            <a:endParaRPr sz="2100" b="1">
              <a:solidFill>
                <a:srgbClr val="333333"/>
              </a:solidFill>
            </a:endParaRPr>
          </a:p>
          <a:p>
            <a:pPr marL="0" lvl="0" indent="0" algn="l" rtl="0">
              <a:lnSpc>
                <a:spcPct val="100000"/>
              </a:lnSpc>
              <a:spcBef>
                <a:spcPts val="1000"/>
              </a:spcBef>
              <a:spcAft>
                <a:spcPts val="0"/>
              </a:spcAft>
              <a:buSzPts val="1800"/>
              <a:buNone/>
            </a:pPr>
            <a:endParaRPr sz="2000" b="1">
              <a:solidFill>
                <a:srgbClr val="33333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cfa4d09dff_0_59"/>
          <p:cNvSpPr txBox="1"/>
          <p:nvPr/>
        </p:nvSpPr>
        <p:spPr>
          <a:xfrm>
            <a:off x="4853450" y="1461500"/>
            <a:ext cx="3274200" cy="2032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GB" sz="2500" b="1" i="0" u="none" strike="noStrike" cap="none">
                <a:solidFill>
                  <a:schemeClr val="lt1"/>
                </a:solidFill>
                <a:latin typeface="Calibri"/>
                <a:ea typeface="Calibri"/>
                <a:cs typeface="Calibri"/>
                <a:sym typeface="Calibri"/>
              </a:rPr>
              <a:t>Sign a campaign card and for more, visit </a:t>
            </a:r>
            <a:r>
              <a:rPr lang="en-GB" sz="2500" b="1" i="0" u="none" strike="noStrike" cap="none">
                <a:solidFill>
                  <a:srgbClr val="FCD500"/>
                </a:solidFill>
                <a:latin typeface="Calibri"/>
                <a:ea typeface="Calibri"/>
                <a:cs typeface="Calibri"/>
                <a:sym typeface="Calibri"/>
              </a:rPr>
              <a:t>tearfund.org/rubbish</a:t>
            </a:r>
            <a:endParaRPr sz="2500" b="1" i="0" u="none" strike="noStrike" cap="none">
              <a:solidFill>
                <a:srgbClr val="FCD500"/>
              </a:solidFill>
              <a:latin typeface="Calibri"/>
              <a:ea typeface="Calibri"/>
              <a:cs typeface="Calibri"/>
              <a:sym typeface="Calibri"/>
            </a:endParaRPr>
          </a:p>
          <a:p>
            <a:pPr marL="0" marR="0" lvl="0" indent="0" algn="ctr" rtl="0">
              <a:lnSpc>
                <a:spcPct val="90000"/>
              </a:lnSpc>
              <a:spcBef>
                <a:spcPts val="600"/>
              </a:spcBef>
              <a:spcAft>
                <a:spcPts val="0"/>
              </a:spcAft>
              <a:buClr>
                <a:srgbClr val="000000"/>
              </a:buClr>
              <a:buSzPts val="2200"/>
              <a:buFont typeface="Arial"/>
              <a:buNone/>
            </a:pPr>
            <a:endParaRPr sz="3200" b="1" i="0" u="none" strike="noStrike" cap="none">
              <a:solidFill>
                <a:schemeClr val="lt1"/>
              </a:solidFill>
              <a:latin typeface="Calibri"/>
              <a:ea typeface="Calibri"/>
              <a:cs typeface="Calibri"/>
              <a:sym typeface="Calibri"/>
            </a:endParaRPr>
          </a:p>
        </p:txBody>
      </p:sp>
      <p:pic>
        <p:nvPicPr>
          <p:cNvPr id="165" name="Google Shape;165;g1cfa4d09dff_0_59"/>
          <p:cNvPicPr preferRelativeResize="0"/>
          <p:nvPr/>
        </p:nvPicPr>
        <p:blipFill rotWithShape="1">
          <a:blip r:embed="rId3">
            <a:alphaModFix/>
          </a:blip>
          <a:srcRect t="9" b="8"/>
          <a:stretch/>
        </p:blipFill>
        <p:spPr>
          <a:xfrm>
            <a:off x="1370275" y="571500"/>
            <a:ext cx="2838450" cy="4000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cfa4d09dff_0_72"/>
          <p:cNvSpPr txBox="1"/>
          <p:nvPr/>
        </p:nvSpPr>
        <p:spPr>
          <a:xfrm>
            <a:off x="1894650" y="2333250"/>
            <a:ext cx="53547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dirty="0">
                <a:solidFill>
                  <a:schemeClr val="lt1"/>
                </a:solidFill>
                <a:latin typeface="Calibri"/>
                <a:ea typeface="Calibri"/>
                <a:cs typeface="Calibri"/>
                <a:sym typeface="Calibri"/>
                <a:hlinkClick r:id="rId3"/>
              </a:rPr>
              <a:t>Watch Zero Waste Brazil  film</a:t>
            </a:r>
            <a:endParaRPr sz="19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82"/>
        <p:cNvGrpSpPr/>
        <p:nvPr/>
      </p:nvGrpSpPr>
      <p:grpSpPr>
        <a:xfrm>
          <a:off x="0" y="0"/>
          <a:ext cx="0" cy="0"/>
          <a:chOff x="0" y="0"/>
          <a:chExt cx="0" cy="0"/>
        </a:xfrm>
      </p:grpSpPr>
      <p:sp>
        <p:nvSpPr>
          <p:cNvPr id="183" name="Google Shape;183;g1c7fcbe2a48_0_37"/>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fontScale="90000"/>
          </a:bodyPr>
          <a:lstStyle/>
          <a:p>
            <a:pPr marL="0" lvl="0" indent="0" algn="l" rtl="0">
              <a:lnSpc>
                <a:spcPct val="80000"/>
              </a:lnSpc>
              <a:spcBef>
                <a:spcPts val="0"/>
              </a:spcBef>
              <a:spcAft>
                <a:spcPts val="0"/>
              </a:spcAft>
              <a:buSzPct val="111111"/>
              <a:buNone/>
            </a:pPr>
            <a:r>
              <a:rPr lang="en-GB" sz="3600"/>
              <a:t>Example </a:t>
            </a:r>
            <a:r>
              <a:rPr lang="en-GB"/>
              <a:t>t</a:t>
            </a:r>
            <a:r>
              <a:rPr lang="en-GB" sz="3600"/>
              <a:t>emplate slide </a:t>
            </a:r>
            <a:r>
              <a:rPr lang="en-GB"/>
              <a:t>using a long title over two lines</a:t>
            </a:r>
            <a:endParaRPr sz="3600"/>
          </a:p>
        </p:txBody>
      </p:sp>
      <p:sp>
        <p:nvSpPr>
          <p:cNvPr id="184" name="Google Shape;184;g1c7fcbe2a48_0_37"/>
          <p:cNvSpPr txBox="1">
            <a:spLocks noGrp="1"/>
          </p:cNvSpPr>
          <p:nvPr>
            <p:ph type="body" idx="1"/>
          </p:nvPr>
        </p:nvSpPr>
        <p:spPr>
          <a:xfrm>
            <a:off x="1426100" y="2044200"/>
            <a:ext cx="6152100" cy="2432700"/>
          </a:xfrm>
          <a:prstGeom prst="rect">
            <a:avLst/>
          </a:prstGeom>
          <a:noFill/>
          <a:ln>
            <a:noFill/>
          </a:ln>
        </p:spPr>
        <p:txBody>
          <a:bodyPr spcFirstLastPara="1" wrap="square" lIns="0" tIns="0" rIns="0" bIns="0" anchor="t" anchorCtr="0">
            <a:normAutofit/>
          </a:bodyPr>
          <a:lstStyle/>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0" algn="l" rtl="0">
              <a:lnSpc>
                <a:spcPct val="115000"/>
              </a:lnSpc>
              <a:spcBef>
                <a:spcPts val="0"/>
              </a:spcBef>
              <a:spcAft>
                <a:spcPts val="0"/>
              </a:spcAft>
              <a:buSzPts val="1800"/>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88"/>
        <p:cNvGrpSpPr/>
        <p:nvPr/>
      </p:nvGrpSpPr>
      <p:grpSpPr>
        <a:xfrm>
          <a:off x="0" y="0"/>
          <a:ext cx="0" cy="0"/>
          <a:chOff x="0" y="0"/>
          <a:chExt cx="0" cy="0"/>
        </a:xfrm>
      </p:grpSpPr>
      <p:sp>
        <p:nvSpPr>
          <p:cNvPr id="189" name="Google Shape;189;g1cb84a6f029_0_25"/>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0"/>
              </a:spcBef>
              <a:spcAft>
                <a:spcPts val="0"/>
              </a:spcAft>
              <a:buSzPts val="3600"/>
              <a:buNone/>
            </a:pPr>
            <a:endParaRPr/>
          </a:p>
        </p:txBody>
      </p:sp>
      <p:sp>
        <p:nvSpPr>
          <p:cNvPr id="190" name="Google Shape;190;g1cb84a6f029_0_25"/>
          <p:cNvSpPr txBox="1">
            <a:spLocks noGrp="1"/>
          </p:cNvSpPr>
          <p:nvPr>
            <p:ph type="body" idx="1"/>
          </p:nvPr>
        </p:nvSpPr>
        <p:spPr>
          <a:xfrm>
            <a:off x="1426100" y="1539200"/>
            <a:ext cx="6152100" cy="24327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1800"/>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194"/>
        <p:cNvGrpSpPr/>
        <p:nvPr/>
      </p:nvGrpSpPr>
      <p:grpSpPr>
        <a:xfrm>
          <a:off x="0" y="0"/>
          <a:ext cx="0" cy="0"/>
          <a:chOff x="0" y="0"/>
          <a:chExt cx="0" cy="0"/>
        </a:xfrm>
      </p:grpSpPr>
      <p:sp>
        <p:nvSpPr>
          <p:cNvPr id="195" name="Google Shape;195;g1c97098075a_1_20"/>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0"/>
              </a:spcBef>
              <a:spcAft>
                <a:spcPts val="0"/>
              </a:spcAft>
              <a:buSzPts val="3600"/>
              <a:buNone/>
            </a:pPr>
            <a:r>
              <a:rPr lang="en-GB" sz="3600"/>
              <a:t>Example </a:t>
            </a:r>
            <a:r>
              <a:rPr lang="en-GB"/>
              <a:t>t</a:t>
            </a:r>
            <a:r>
              <a:rPr lang="en-GB" sz="3600"/>
              <a:t>emplate slide</a:t>
            </a:r>
            <a:endParaRPr sz="3600"/>
          </a:p>
        </p:txBody>
      </p:sp>
      <p:sp>
        <p:nvSpPr>
          <p:cNvPr id="196" name="Google Shape;196;g1c97098075a_1_20"/>
          <p:cNvSpPr txBox="1">
            <a:spLocks noGrp="1"/>
          </p:cNvSpPr>
          <p:nvPr>
            <p:ph type="body" idx="1"/>
          </p:nvPr>
        </p:nvSpPr>
        <p:spPr>
          <a:xfrm>
            <a:off x="1426100" y="1539200"/>
            <a:ext cx="6152100" cy="2432700"/>
          </a:xfrm>
          <a:prstGeom prst="rect">
            <a:avLst/>
          </a:prstGeom>
          <a:noFill/>
          <a:ln>
            <a:noFill/>
          </a:ln>
        </p:spPr>
        <p:txBody>
          <a:bodyPr spcFirstLastPara="1" wrap="square" lIns="0" tIns="0" rIns="0" bIns="0" anchor="t" anchorCtr="0">
            <a:normAutofit/>
          </a:bodyPr>
          <a:lstStyle/>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0" algn="l" rtl="0">
              <a:lnSpc>
                <a:spcPct val="115000"/>
              </a:lnSpc>
              <a:spcBef>
                <a:spcPts val="0"/>
              </a:spcBef>
              <a:spcAft>
                <a:spcPts val="0"/>
              </a:spcAft>
              <a:buSzPts val="1800"/>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00"/>
        <p:cNvGrpSpPr/>
        <p:nvPr/>
      </p:nvGrpSpPr>
      <p:grpSpPr>
        <a:xfrm>
          <a:off x="0" y="0"/>
          <a:ext cx="0" cy="0"/>
          <a:chOff x="0" y="0"/>
          <a:chExt cx="0" cy="0"/>
        </a:xfrm>
      </p:grpSpPr>
      <p:sp>
        <p:nvSpPr>
          <p:cNvPr id="201" name="Google Shape;201;g1c97098075a_1_14"/>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fontScale="90000"/>
          </a:bodyPr>
          <a:lstStyle/>
          <a:p>
            <a:pPr marL="0" lvl="0" indent="0" algn="l" rtl="0">
              <a:lnSpc>
                <a:spcPct val="80000"/>
              </a:lnSpc>
              <a:spcBef>
                <a:spcPts val="0"/>
              </a:spcBef>
              <a:spcAft>
                <a:spcPts val="0"/>
              </a:spcAft>
              <a:buSzPct val="111111"/>
              <a:buNone/>
            </a:pPr>
            <a:r>
              <a:rPr lang="en-GB" sz="3600"/>
              <a:t>Example </a:t>
            </a:r>
            <a:r>
              <a:rPr lang="en-GB"/>
              <a:t>t</a:t>
            </a:r>
            <a:r>
              <a:rPr lang="en-GB" sz="3600"/>
              <a:t>emplate slide </a:t>
            </a:r>
            <a:r>
              <a:rPr lang="en-GB"/>
              <a:t>using a long title over two lines</a:t>
            </a:r>
            <a:endParaRPr sz="3600"/>
          </a:p>
        </p:txBody>
      </p:sp>
      <p:sp>
        <p:nvSpPr>
          <p:cNvPr id="202" name="Google Shape;202;g1c97098075a_1_14"/>
          <p:cNvSpPr txBox="1">
            <a:spLocks noGrp="1"/>
          </p:cNvSpPr>
          <p:nvPr>
            <p:ph type="body" idx="1"/>
          </p:nvPr>
        </p:nvSpPr>
        <p:spPr>
          <a:xfrm>
            <a:off x="1426100" y="2044200"/>
            <a:ext cx="6152100" cy="2432700"/>
          </a:xfrm>
          <a:prstGeom prst="rect">
            <a:avLst/>
          </a:prstGeom>
          <a:noFill/>
          <a:ln>
            <a:noFill/>
          </a:ln>
        </p:spPr>
        <p:txBody>
          <a:bodyPr spcFirstLastPara="1" wrap="square" lIns="0" tIns="0" rIns="0" bIns="0" anchor="t" anchorCtr="0">
            <a:normAutofit/>
          </a:bodyPr>
          <a:lstStyle/>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342900" algn="l" rtl="0">
              <a:lnSpc>
                <a:spcPct val="115000"/>
              </a:lnSpc>
              <a:spcBef>
                <a:spcPts val="0"/>
              </a:spcBef>
              <a:spcAft>
                <a:spcPts val="0"/>
              </a:spcAft>
              <a:buSzPts val="1800"/>
              <a:buChar char="●"/>
            </a:pPr>
            <a:r>
              <a:rPr lang="en-GB"/>
              <a:t>Bullet points could go here. </a:t>
            </a:r>
            <a:endParaRPr/>
          </a:p>
          <a:p>
            <a:pPr marL="457200" lvl="0" indent="0" algn="l" rtl="0">
              <a:lnSpc>
                <a:spcPct val="115000"/>
              </a:lnSpc>
              <a:spcBef>
                <a:spcPts val="0"/>
              </a:spcBef>
              <a:spcAft>
                <a:spcPts val="0"/>
              </a:spcAft>
              <a:buSzPts val="1800"/>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206"/>
        <p:cNvGrpSpPr/>
        <p:nvPr/>
      </p:nvGrpSpPr>
      <p:grpSpPr>
        <a:xfrm>
          <a:off x="0" y="0"/>
          <a:ext cx="0" cy="0"/>
          <a:chOff x="0" y="0"/>
          <a:chExt cx="0" cy="0"/>
        </a:xfrm>
      </p:grpSpPr>
      <p:sp>
        <p:nvSpPr>
          <p:cNvPr id="207" name="Google Shape;207;g1cb84a6f029_0_30"/>
          <p:cNvSpPr txBox="1">
            <a:spLocks noGrp="1"/>
          </p:cNvSpPr>
          <p:nvPr>
            <p:ph type="title"/>
          </p:nvPr>
        </p:nvSpPr>
        <p:spPr>
          <a:xfrm>
            <a:off x="1426100" y="720000"/>
            <a:ext cx="6049200" cy="819300"/>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0"/>
              </a:spcBef>
              <a:spcAft>
                <a:spcPts val="0"/>
              </a:spcAft>
              <a:buSzPts val="3600"/>
              <a:buNone/>
            </a:pPr>
            <a:endParaRPr/>
          </a:p>
        </p:txBody>
      </p:sp>
      <p:sp>
        <p:nvSpPr>
          <p:cNvPr id="208" name="Google Shape;208;g1cb84a6f029_0_30"/>
          <p:cNvSpPr txBox="1">
            <a:spLocks noGrp="1"/>
          </p:cNvSpPr>
          <p:nvPr>
            <p:ph type="body" idx="1"/>
          </p:nvPr>
        </p:nvSpPr>
        <p:spPr>
          <a:xfrm>
            <a:off x="1426100" y="1539200"/>
            <a:ext cx="6152100" cy="24327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1800"/>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cfa4d09dff_0_100"/>
          <p:cNvSpPr txBox="1">
            <a:spLocks noGrp="1"/>
          </p:cNvSpPr>
          <p:nvPr>
            <p:ph type="body" idx="4294967295"/>
          </p:nvPr>
        </p:nvSpPr>
        <p:spPr>
          <a:xfrm>
            <a:off x="1028175" y="917175"/>
            <a:ext cx="3657000" cy="2182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GB" sz="2000" b="1"/>
              <a:t>‘No one can serve two masters. Either you will hate the one and love the other, or you will be devoted to the one and despise the other. You cannot serve both God and money.’ </a:t>
            </a:r>
            <a:endParaRPr sz="2000" b="1"/>
          </a:p>
          <a:p>
            <a:pPr marL="0" lvl="0" indent="0" algn="l" rtl="0">
              <a:lnSpc>
                <a:spcPct val="100000"/>
              </a:lnSpc>
              <a:spcBef>
                <a:spcPts val="0"/>
              </a:spcBef>
              <a:spcAft>
                <a:spcPts val="0"/>
              </a:spcAft>
              <a:buSzPts val="1800"/>
              <a:buNone/>
            </a:pPr>
            <a:endParaRPr sz="2000" b="1"/>
          </a:p>
          <a:p>
            <a:pPr marL="0" lvl="0" indent="0" algn="l" rtl="0">
              <a:lnSpc>
                <a:spcPct val="100000"/>
              </a:lnSpc>
              <a:spcBef>
                <a:spcPts val="3000"/>
              </a:spcBef>
              <a:spcAft>
                <a:spcPts val="0"/>
              </a:spcAft>
              <a:buSzPts val="1800"/>
              <a:buNone/>
            </a:pPr>
            <a:endParaRPr sz="2000" b="1"/>
          </a:p>
          <a:p>
            <a:pPr marL="0" marR="0" lvl="0" indent="0" algn="l" rtl="0">
              <a:lnSpc>
                <a:spcPct val="100000"/>
              </a:lnSpc>
              <a:spcBef>
                <a:spcPts val="3000"/>
              </a:spcBef>
              <a:spcAft>
                <a:spcPts val="0"/>
              </a:spcAft>
              <a:buSzPts val="1800"/>
              <a:buNone/>
            </a:pPr>
            <a:endParaRPr sz="2000"/>
          </a:p>
        </p:txBody>
      </p:sp>
      <p:sp>
        <p:nvSpPr>
          <p:cNvPr id="65" name="Google Shape;65;g1cfa4d09dff_0_100"/>
          <p:cNvSpPr txBox="1"/>
          <p:nvPr/>
        </p:nvSpPr>
        <p:spPr>
          <a:xfrm>
            <a:off x="1028175" y="3288250"/>
            <a:ext cx="3000000" cy="200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3000"/>
              </a:spcAft>
              <a:buClr>
                <a:srgbClr val="000000"/>
              </a:buClr>
              <a:buSzPts val="1300"/>
              <a:buFont typeface="Arial"/>
              <a:buNone/>
            </a:pPr>
            <a:r>
              <a:rPr lang="en-GB" sz="1300" b="1" i="0" u="none" strike="noStrike" cap="none">
                <a:solidFill>
                  <a:srgbClr val="333333"/>
                </a:solidFill>
                <a:latin typeface="Calibri"/>
                <a:ea typeface="Calibri"/>
                <a:cs typeface="Calibri"/>
                <a:sym typeface="Calibri"/>
              </a:rPr>
              <a:t>Matthew 6:24</a:t>
            </a:r>
            <a:endParaRPr sz="1400" b="0" i="0" u="none" strike="noStrike" cap="none">
              <a:solidFill>
                <a:srgbClr val="333333"/>
              </a:solidFill>
              <a:latin typeface="Arial"/>
              <a:ea typeface="Arial"/>
              <a:cs typeface="Arial"/>
              <a:sym typeface="Arial"/>
            </a:endParaRPr>
          </a:p>
        </p:txBody>
      </p:sp>
      <p:pic>
        <p:nvPicPr>
          <p:cNvPr id="66" name="Google Shape;66;g1cfa4d09dff_0_100"/>
          <p:cNvPicPr preferRelativeResize="0"/>
          <p:nvPr/>
        </p:nvPicPr>
        <p:blipFill rotWithShape="1">
          <a:blip r:embed="rId3">
            <a:alphaModFix/>
          </a:blip>
          <a:srcRect l="169" r="159"/>
          <a:stretch/>
        </p:blipFill>
        <p:spPr>
          <a:xfrm>
            <a:off x="688450" y="967975"/>
            <a:ext cx="227950" cy="446675"/>
          </a:xfrm>
          <a:prstGeom prst="rect">
            <a:avLst/>
          </a:prstGeom>
          <a:noFill/>
          <a:ln>
            <a:noFill/>
          </a:ln>
        </p:spPr>
      </p:pic>
      <p:sp>
        <p:nvSpPr>
          <p:cNvPr id="67" name="Google Shape;67;g1cfa4d09dff_0_100"/>
          <p:cNvSpPr txBox="1"/>
          <p:nvPr/>
        </p:nvSpPr>
        <p:spPr>
          <a:xfrm>
            <a:off x="7252800" y="130775"/>
            <a:ext cx="1723500" cy="1077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GB" sz="700" b="1" i="0" u="none" strike="noStrike" cap="none">
                <a:solidFill>
                  <a:schemeClr val="lt1"/>
                </a:solidFill>
                <a:latin typeface="Calibri"/>
                <a:ea typeface="Calibri"/>
                <a:cs typeface="Calibri"/>
                <a:sym typeface="Calibri"/>
              </a:rPr>
              <a:t>Photo: Alphonse Mata/Tearfund</a:t>
            </a:r>
            <a:endParaRPr sz="700" b="1" i="0" u="none" strike="noStrike" cap="none">
              <a:solidFill>
                <a:schemeClr val="lt1"/>
              </a:solidFill>
              <a:latin typeface="Calibri"/>
              <a:ea typeface="Calibri"/>
              <a:cs typeface="Calibri"/>
              <a:sym typeface="Calibri"/>
            </a:endParaRPr>
          </a:p>
        </p:txBody>
      </p:sp>
      <p:pic>
        <p:nvPicPr>
          <p:cNvPr id="68" name="Google Shape;68;g1cfa4d09dff_0_100"/>
          <p:cNvPicPr preferRelativeResize="0"/>
          <p:nvPr/>
        </p:nvPicPr>
        <p:blipFill rotWithShape="1">
          <a:blip r:embed="rId4">
            <a:alphaModFix/>
          </a:blip>
          <a:srcRect/>
          <a:stretch/>
        </p:blipFill>
        <p:spPr>
          <a:xfrm>
            <a:off x="7647650" y="151950"/>
            <a:ext cx="89750" cy="65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1cfa4d09dff_0_93"/>
          <p:cNvSpPr txBox="1">
            <a:spLocks noGrp="1"/>
          </p:cNvSpPr>
          <p:nvPr>
            <p:ph type="body" idx="4294967295"/>
          </p:nvPr>
        </p:nvSpPr>
        <p:spPr>
          <a:xfrm>
            <a:off x="1028175" y="917175"/>
            <a:ext cx="3657000" cy="2182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r>
              <a:rPr lang="en-GB" sz="1700" b="1">
                <a:solidFill>
                  <a:srgbClr val="333333"/>
                </a:solidFill>
              </a:rPr>
              <a:t>‘God wishes to put all things into the service of people and ultimately to bring forth the flourishing of creation through the flourishing of people. Mammon wants to put all people into the service of things and ultimately to bring about the exploitation of all of creation.’</a:t>
            </a:r>
            <a:endParaRPr sz="1900" b="1">
              <a:solidFill>
                <a:srgbClr val="333333"/>
              </a:solidFill>
            </a:endParaRPr>
          </a:p>
          <a:p>
            <a:pPr marL="0" lvl="0" indent="0" algn="l" rtl="0">
              <a:lnSpc>
                <a:spcPct val="100000"/>
              </a:lnSpc>
              <a:spcBef>
                <a:spcPts val="0"/>
              </a:spcBef>
              <a:spcAft>
                <a:spcPts val="0"/>
              </a:spcAft>
              <a:buSzPts val="1800"/>
              <a:buNone/>
            </a:pPr>
            <a:endParaRPr sz="2100" b="1">
              <a:solidFill>
                <a:srgbClr val="333333"/>
              </a:solidFill>
            </a:endParaRPr>
          </a:p>
          <a:p>
            <a:pPr marL="0" lvl="0" indent="0" algn="l" rtl="0">
              <a:lnSpc>
                <a:spcPct val="100000"/>
              </a:lnSpc>
              <a:spcBef>
                <a:spcPts val="3000"/>
              </a:spcBef>
              <a:spcAft>
                <a:spcPts val="0"/>
              </a:spcAft>
              <a:buSzPts val="1800"/>
              <a:buNone/>
            </a:pPr>
            <a:endParaRPr sz="1900" b="1">
              <a:solidFill>
                <a:srgbClr val="333333"/>
              </a:solidFill>
            </a:endParaRPr>
          </a:p>
          <a:p>
            <a:pPr marL="0" marR="0" lvl="0" indent="0" algn="l" rtl="0">
              <a:lnSpc>
                <a:spcPct val="100000"/>
              </a:lnSpc>
              <a:spcBef>
                <a:spcPts val="3000"/>
              </a:spcBef>
              <a:spcAft>
                <a:spcPts val="0"/>
              </a:spcAft>
              <a:buSzPts val="1800"/>
              <a:buNone/>
            </a:pPr>
            <a:endParaRPr sz="1900">
              <a:solidFill>
                <a:srgbClr val="333333"/>
              </a:solidFill>
            </a:endParaRPr>
          </a:p>
        </p:txBody>
      </p:sp>
      <p:sp>
        <p:nvSpPr>
          <p:cNvPr id="74" name="Google Shape;74;g1cfa4d09dff_0_93"/>
          <p:cNvSpPr txBox="1"/>
          <p:nvPr/>
        </p:nvSpPr>
        <p:spPr>
          <a:xfrm>
            <a:off x="1028175" y="3288250"/>
            <a:ext cx="3000000" cy="400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3000"/>
              </a:spcAft>
              <a:buClr>
                <a:srgbClr val="000000"/>
              </a:buClr>
              <a:buSzPts val="1300"/>
              <a:buFont typeface="Arial"/>
              <a:buNone/>
            </a:pPr>
            <a:r>
              <a:rPr lang="en-GB" sz="1300" b="1" i="0" u="none" strike="noStrike" cap="none">
                <a:solidFill>
                  <a:srgbClr val="333333"/>
                </a:solidFill>
                <a:latin typeface="Calibri"/>
                <a:ea typeface="Calibri"/>
                <a:cs typeface="Calibri"/>
                <a:sym typeface="Calibri"/>
              </a:rPr>
              <a:t>Andy Crouch,</a:t>
            </a:r>
            <a:r>
              <a:rPr lang="en-GB" sz="1300" b="0" i="0" u="none" strike="noStrike" cap="none">
                <a:solidFill>
                  <a:srgbClr val="333333"/>
                </a:solidFill>
                <a:latin typeface="Calibri"/>
                <a:ea typeface="Calibri"/>
                <a:cs typeface="Calibri"/>
                <a:sym typeface="Calibri"/>
              </a:rPr>
              <a:t> Partner for Theology and Culture at Praxis</a:t>
            </a:r>
            <a:endParaRPr sz="1400" b="0" i="0" u="none" strike="noStrike" cap="none">
              <a:solidFill>
                <a:srgbClr val="333333"/>
              </a:solidFill>
              <a:latin typeface="Arial"/>
              <a:ea typeface="Arial"/>
              <a:cs typeface="Arial"/>
              <a:sym typeface="Arial"/>
            </a:endParaRPr>
          </a:p>
        </p:txBody>
      </p:sp>
      <p:pic>
        <p:nvPicPr>
          <p:cNvPr id="75" name="Google Shape;75;g1cfa4d09dff_0_93"/>
          <p:cNvPicPr preferRelativeResize="0"/>
          <p:nvPr/>
        </p:nvPicPr>
        <p:blipFill rotWithShape="1">
          <a:blip r:embed="rId3">
            <a:alphaModFix/>
          </a:blip>
          <a:srcRect l="49" r="59"/>
          <a:stretch/>
        </p:blipFill>
        <p:spPr>
          <a:xfrm>
            <a:off x="688450" y="967975"/>
            <a:ext cx="227951" cy="446675"/>
          </a:xfrm>
          <a:prstGeom prst="rect">
            <a:avLst/>
          </a:prstGeom>
          <a:noFill/>
          <a:ln>
            <a:noFill/>
          </a:ln>
        </p:spPr>
      </p:pic>
      <p:sp>
        <p:nvSpPr>
          <p:cNvPr id="76" name="Google Shape;76;g1cfa4d09dff_0_93"/>
          <p:cNvSpPr txBox="1"/>
          <p:nvPr/>
        </p:nvSpPr>
        <p:spPr>
          <a:xfrm>
            <a:off x="7252800" y="130775"/>
            <a:ext cx="1723500" cy="1077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GB" sz="700" b="1" i="0" u="none" strike="noStrike" cap="none">
                <a:solidFill>
                  <a:srgbClr val="323232"/>
                </a:solidFill>
                <a:latin typeface="Calibri"/>
                <a:ea typeface="Calibri"/>
                <a:cs typeface="Calibri"/>
                <a:sym typeface="Calibri"/>
              </a:rPr>
              <a:t>Photo: Alphonse Mata/Tearfund</a:t>
            </a:r>
            <a:endParaRPr sz="700" b="1" i="0" u="none" strike="noStrike" cap="none">
              <a:solidFill>
                <a:srgbClr val="323232"/>
              </a:solidFill>
              <a:latin typeface="Calibri"/>
              <a:ea typeface="Calibri"/>
              <a:cs typeface="Calibri"/>
              <a:sym typeface="Calibri"/>
            </a:endParaRPr>
          </a:p>
        </p:txBody>
      </p:sp>
      <p:pic>
        <p:nvPicPr>
          <p:cNvPr id="77" name="Google Shape;77;g1cfa4d09dff_0_93"/>
          <p:cNvPicPr preferRelativeResize="0"/>
          <p:nvPr/>
        </p:nvPicPr>
        <p:blipFill rotWithShape="1">
          <a:blip r:embed="rId4">
            <a:alphaModFix/>
          </a:blip>
          <a:srcRect l="88" r="88"/>
          <a:stretch/>
        </p:blipFill>
        <p:spPr>
          <a:xfrm>
            <a:off x="7647650" y="151950"/>
            <a:ext cx="89750" cy="65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1cfa4d09dff_0_39"/>
          <p:cNvSpPr txBox="1"/>
          <p:nvPr/>
        </p:nvSpPr>
        <p:spPr>
          <a:xfrm>
            <a:off x="1894650" y="2333250"/>
            <a:ext cx="53547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dirty="0">
                <a:solidFill>
                  <a:schemeClr val="lt1"/>
                </a:solidFill>
                <a:latin typeface="Calibri"/>
                <a:ea typeface="Calibri"/>
                <a:cs typeface="Calibri"/>
                <a:sym typeface="Calibri"/>
                <a:hlinkClick r:id="rId3"/>
              </a:rPr>
              <a:t>Watch Ruth </a:t>
            </a:r>
            <a:r>
              <a:rPr lang="en-GB" sz="1900" b="0" i="0" u="none" strike="noStrike" cap="none" dirty="0" smtClean="0">
                <a:solidFill>
                  <a:schemeClr val="lt1"/>
                </a:solidFill>
                <a:latin typeface="Calibri"/>
                <a:ea typeface="Calibri"/>
                <a:cs typeface="Calibri"/>
                <a:sym typeface="Calibri"/>
                <a:hlinkClick r:id="rId3"/>
              </a:rPr>
              <a:t>Valerio </a:t>
            </a:r>
            <a:r>
              <a:rPr lang="en-GB" sz="1900" b="0" i="0" u="none" strike="noStrike" cap="none" dirty="0">
                <a:solidFill>
                  <a:schemeClr val="lt1"/>
                </a:solidFill>
                <a:latin typeface="Calibri"/>
                <a:ea typeface="Calibri"/>
                <a:cs typeface="Calibri"/>
                <a:sym typeface="Calibri"/>
                <a:hlinkClick r:id="rId3"/>
              </a:rPr>
              <a:t>film</a:t>
            </a:r>
            <a:endParaRPr sz="19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1f882a568c1_0_0"/>
          <p:cNvSpPr txBox="1">
            <a:spLocks noGrp="1"/>
          </p:cNvSpPr>
          <p:nvPr>
            <p:ph type="body" idx="4294967295"/>
          </p:nvPr>
        </p:nvSpPr>
        <p:spPr>
          <a:xfrm>
            <a:off x="527800" y="515750"/>
            <a:ext cx="8072400" cy="3766500"/>
          </a:xfrm>
          <a:prstGeom prst="rect">
            <a:avLst/>
          </a:prstGeom>
          <a:noFill/>
          <a:ln>
            <a:noFill/>
          </a:ln>
        </p:spPr>
        <p:txBody>
          <a:bodyPr spcFirstLastPara="1" wrap="square" lIns="0" tIns="0" rIns="0" bIns="0" anchor="t" anchorCtr="0">
            <a:noAutofit/>
          </a:bodyPr>
          <a:lstStyle/>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Do you think the Bible has anything to say about consumerism </a:t>
            </a:r>
            <a:br>
              <a:rPr lang="en-GB" sz="2100" b="1">
                <a:solidFill>
                  <a:srgbClr val="333333"/>
                </a:solidFill>
              </a:rPr>
            </a:br>
            <a:r>
              <a:rPr lang="en-GB" sz="2100" b="1">
                <a:solidFill>
                  <a:srgbClr val="333333"/>
                </a:solidFill>
              </a:rPr>
              <a:t>and how we can live well in our world as people of God?</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What would it mean for us to live simply as Christians?</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What are some of the barriers to us living this way? </a:t>
            </a:r>
            <a:br>
              <a:rPr lang="en-GB" sz="2100" b="1">
                <a:solidFill>
                  <a:srgbClr val="333333"/>
                </a:solidFill>
              </a:rPr>
            </a:br>
            <a:r>
              <a:rPr lang="en-GB" sz="2100" b="1">
                <a:solidFill>
                  <a:srgbClr val="333333"/>
                </a:solidFill>
              </a:rPr>
              <a:t>How can we overcome these?</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In the film, Ruth says consumerism is about the search for </a:t>
            </a:r>
            <a:br>
              <a:rPr lang="en-GB" sz="2100" b="1">
                <a:solidFill>
                  <a:srgbClr val="333333"/>
                </a:solidFill>
              </a:rPr>
            </a:br>
            <a:r>
              <a:rPr lang="en-GB" sz="2100" b="1">
                <a:solidFill>
                  <a:srgbClr val="333333"/>
                </a:solidFill>
              </a:rPr>
              <a:t>happiness and fulfilment – but it misdirects our desires towards </a:t>
            </a:r>
            <a:br>
              <a:rPr lang="en-GB" sz="2100" b="1">
                <a:solidFill>
                  <a:srgbClr val="333333"/>
                </a:solidFill>
              </a:rPr>
            </a:br>
            <a:r>
              <a:rPr lang="en-GB" sz="2100" b="1">
                <a:solidFill>
                  <a:srgbClr val="333333"/>
                </a:solidFill>
              </a:rPr>
              <a:t>the wrong things. What would it look like for us to live life to </a:t>
            </a:r>
            <a:br>
              <a:rPr lang="en-GB" sz="2100" b="1">
                <a:solidFill>
                  <a:srgbClr val="333333"/>
                </a:solidFill>
              </a:rPr>
            </a:br>
            <a:r>
              <a:rPr lang="en-GB" sz="2100" b="1">
                <a:solidFill>
                  <a:srgbClr val="333333"/>
                </a:solidFill>
              </a:rPr>
              <a:t>the full? What should we desire instead of stuff?</a:t>
            </a:r>
            <a:endParaRPr sz="2100" b="1">
              <a:solidFill>
                <a:srgbClr val="333333"/>
              </a:solidFill>
            </a:endParaRPr>
          </a:p>
          <a:p>
            <a:pPr marL="0" lvl="0" indent="0" algn="l" rtl="0">
              <a:lnSpc>
                <a:spcPct val="100000"/>
              </a:lnSpc>
              <a:spcBef>
                <a:spcPts val="1000"/>
              </a:spcBef>
              <a:spcAft>
                <a:spcPts val="0"/>
              </a:spcAft>
              <a:buSzPts val="1800"/>
              <a:buNone/>
            </a:pPr>
            <a:endParaRPr sz="2000" b="1">
              <a:solidFill>
                <a:srgbClr val="33333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1f882a568c1_0_12"/>
          <p:cNvSpPr txBox="1">
            <a:spLocks noGrp="1"/>
          </p:cNvSpPr>
          <p:nvPr>
            <p:ph type="body" idx="4294967295"/>
          </p:nvPr>
        </p:nvSpPr>
        <p:spPr>
          <a:xfrm>
            <a:off x="527800" y="515750"/>
            <a:ext cx="8072400" cy="3766500"/>
          </a:xfrm>
          <a:prstGeom prst="rect">
            <a:avLst/>
          </a:prstGeom>
          <a:noFill/>
          <a:ln>
            <a:noFill/>
          </a:ln>
        </p:spPr>
        <p:txBody>
          <a:bodyPr spcFirstLastPara="1" wrap="square" lIns="0" tIns="0" rIns="0" bIns="0" anchor="t" anchorCtr="0">
            <a:noAutofit/>
          </a:bodyPr>
          <a:lstStyle/>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Ruth says living simply can be a way of positively resisting consumerism. What are you already doing in your own life to live more simply? Share ideas and tips with your table to inspire and encourage each other.</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In response to ‘detachment’, Ruth challenges us to speak up and to reconnect – to put things back in their story as a way of loving our neighbours. How would this help?</a:t>
            </a:r>
            <a:endParaRPr sz="2100" b="1">
              <a:solidFill>
                <a:srgbClr val="33333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g1c97098075a_1_188" descr="Eve Poole speaks on Theology and Consumerism at the 2019 Theology Slam final&#10;&#10;Theology Slam was jointly organised by SCM Press, the Church Times, the London Institute of Contemporary Christianity (LICC), and the Community of St Anselm. #TheologySlam" title="Eve Poole: Theology and Consumerism">
            <a:hlinkClick r:id="rId3"/>
          </p:cNvPr>
          <p:cNvPicPr preferRelativeResize="0"/>
          <p:nvPr/>
        </p:nvPicPr>
        <p:blipFill rotWithShape="1">
          <a:blip r:embed="rId4">
            <a:alphaModFix/>
          </a:blip>
          <a:srcRect/>
          <a:stretch/>
        </p:blipFill>
        <p:spPr>
          <a:xfrm>
            <a:off x="2201075" y="297600"/>
            <a:ext cx="4895600" cy="3671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f882a568c1_0_24"/>
          <p:cNvSpPr txBox="1">
            <a:spLocks noGrp="1"/>
          </p:cNvSpPr>
          <p:nvPr>
            <p:ph type="body" idx="4294967295"/>
          </p:nvPr>
        </p:nvSpPr>
        <p:spPr>
          <a:xfrm>
            <a:off x="527800" y="515750"/>
            <a:ext cx="8072400" cy="3766500"/>
          </a:xfrm>
          <a:prstGeom prst="rect">
            <a:avLst/>
          </a:prstGeom>
          <a:noFill/>
          <a:ln>
            <a:noFill/>
          </a:ln>
        </p:spPr>
        <p:txBody>
          <a:bodyPr spcFirstLastPara="1" wrap="square" lIns="0" tIns="0" rIns="0" bIns="0" anchor="t" anchorCtr="0">
            <a:noAutofit/>
          </a:bodyPr>
          <a:lstStyle/>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Eve highlights that consumerism constantly pushes us to acquire more and more stuff. What might the consequences be of this attitude? Can you think of impacts at a local, national and </a:t>
            </a:r>
            <a:br>
              <a:rPr lang="en-GB" sz="2100" b="1">
                <a:solidFill>
                  <a:srgbClr val="333333"/>
                </a:solidFill>
              </a:rPr>
            </a:br>
            <a:r>
              <a:rPr lang="en-GB" sz="2100" b="1">
                <a:solidFill>
                  <a:srgbClr val="333333"/>
                </a:solidFill>
              </a:rPr>
              <a:t>global level?</a:t>
            </a:r>
            <a:endParaRPr sz="2100" b="1">
              <a:solidFill>
                <a:srgbClr val="333333"/>
              </a:solidFill>
            </a:endParaRPr>
          </a:p>
          <a:p>
            <a:pPr marL="457200" lvl="0" indent="-361950" algn="l" rtl="0">
              <a:lnSpc>
                <a:spcPct val="100000"/>
              </a:lnSpc>
              <a:spcBef>
                <a:spcPts val="1000"/>
              </a:spcBef>
              <a:spcAft>
                <a:spcPts val="0"/>
              </a:spcAft>
              <a:buClr>
                <a:srgbClr val="333333"/>
              </a:buClr>
              <a:buSzPts val="2100"/>
              <a:buChar char="●"/>
            </a:pPr>
            <a:r>
              <a:rPr lang="en-GB" sz="2100" b="1">
                <a:solidFill>
                  <a:srgbClr val="333333"/>
                </a:solidFill>
              </a:rPr>
              <a:t>The video dates the birth of consumerism right to the beginning </a:t>
            </a:r>
            <a:br>
              <a:rPr lang="en-GB" sz="2100" b="1">
                <a:solidFill>
                  <a:srgbClr val="333333"/>
                </a:solidFill>
              </a:rPr>
            </a:br>
            <a:r>
              <a:rPr lang="en-GB" sz="2100" b="1">
                <a:solidFill>
                  <a:srgbClr val="333333"/>
                </a:solidFill>
              </a:rPr>
              <a:t>of our Bibles, to the second that Adam and Eve adorned themselves with fig leaves, in order to show who they were, who they belonged to and who they wanted to be. Have you ever thought about this connection before? What are some of the ways that we use stuff </a:t>
            </a:r>
            <a:br>
              <a:rPr lang="en-GB" sz="2100" b="1">
                <a:solidFill>
                  <a:srgbClr val="333333"/>
                </a:solidFill>
              </a:rPr>
            </a:br>
            <a:r>
              <a:rPr lang="en-GB" sz="2100" b="1">
                <a:solidFill>
                  <a:srgbClr val="333333"/>
                </a:solidFill>
              </a:rPr>
              <a:t>to present an identity to the world, and what impact might this </a:t>
            </a:r>
            <a:br>
              <a:rPr lang="en-GB" sz="2100" b="1">
                <a:solidFill>
                  <a:srgbClr val="333333"/>
                </a:solidFill>
              </a:rPr>
            </a:br>
            <a:r>
              <a:rPr lang="en-GB" sz="2100" b="1">
                <a:solidFill>
                  <a:srgbClr val="333333"/>
                </a:solidFill>
              </a:rPr>
              <a:t>be having on us?</a:t>
            </a:r>
            <a:endParaRPr sz="2100" b="1">
              <a:solidFill>
                <a:srgbClr val="333333"/>
              </a:solidFill>
            </a:endParaRPr>
          </a:p>
          <a:p>
            <a:pPr marL="0" lvl="0" indent="0" algn="l" rtl="0">
              <a:lnSpc>
                <a:spcPct val="100000"/>
              </a:lnSpc>
              <a:spcBef>
                <a:spcPts val="1000"/>
              </a:spcBef>
              <a:spcAft>
                <a:spcPts val="0"/>
              </a:spcAft>
              <a:buSzPts val="1800"/>
              <a:buNone/>
            </a:pPr>
            <a:endParaRPr sz="2000" b="1">
              <a:solidFill>
                <a:srgbClr val="333333"/>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1074</Words>
  <Application>Microsoft Office PowerPoint</Application>
  <PresentationFormat>On-screen Show (16:9)</PresentationFormat>
  <Paragraphs>60</Paragraphs>
  <Slides>28</Slides>
  <Notes>28</Notes>
  <HiddenSlides>5</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template slide using a long title over two lines</vt:lpstr>
      <vt:lpstr>PowerPoint Presentation</vt:lpstr>
      <vt:lpstr>Example template slide</vt:lpstr>
      <vt:lpstr>Example template slide using a long title over two lines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Naomi Witherick</cp:lastModifiedBy>
  <cp:revision>4</cp:revision>
  <dcterms:modified xsi:type="dcterms:W3CDTF">2023-04-13T11:09:43Z</dcterms:modified>
</cp:coreProperties>
</file>