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4tSVGS8PMJMuklhkzESewKN7C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cfa4d09df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cfa4d09dff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cfa4d09df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cfa4d09dff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f882a568c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1f882a568c1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f882a568c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1f882a568c1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cfa4d09df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cfa4d09dff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cfa4d09df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cfa4d09dff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cfa4d09df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1cfa4d09dff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cb84a6f02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1cb84a6f029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c7fcbe2a4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c7fcbe2a48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cb84a6f02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cb84a6f029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cfa4d09df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cfa4d09dff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c97098075a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1c97098075a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c97098075a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1c97098075a_1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cb84a6f02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1cb84a6f029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cfa4d09df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1cfa4d09dff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cfa4d09dff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1cfa4d09dff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cfa4d09df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1cfa4d09dff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f882a568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1f882a568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f882a568c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1f882a568c1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cfa4d09df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cfa4d09dff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cfa4d09df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1cfa4d09dff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0" t="0"/>
          <a:stretch/>
        </p:blipFill>
        <p:spPr>
          <a:xfrm>
            <a:off x="0" y="0"/>
            <a:ext cx="9143995"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Card">
  <p:cSld name="TITLE_AND_BODY_1">
    <p:spTree>
      <p:nvGrpSpPr>
        <p:cNvPr id="29" name="Shape 29"/>
        <p:cNvGrpSpPr/>
        <p:nvPr/>
      </p:nvGrpSpPr>
      <p:grpSpPr>
        <a:xfrm>
          <a:off x="0" y="0"/>
          <a:ext cx="0" cy="0"/>
          <a:chOff x="0" y="0"/>
          <a:chExt cx="0" cy="0"/>
        </a:xfrm>
      </p:grpSpPr>
      <p:pic>
        <p:nvPicPr>
          <p:cNvPr id="30" name="Google Shape;30;g1c7fcbe2a48_0_74"/>
          <p:cNvPicPr preferRelativeResize="0"/>
          <p:nvPr/>
        </p:nvPicPr>
        <p:blipFill rotWithShape="1">
          <a:blip r:embed="rId2">
            <a:alphaModFix/>
          </a:blip>
          <a:srcRect b="0" l="0" r="0" t="0"/>
          <a:stretch/>
        </p:blipFill>
        <p:spPr>
          <a:xfrm>
            <a:off x="0" y="0"/>
            <a:ext cx="9144005" cy="5143500"/>
          </a:xfrm>
          <a:prstGeom prst="rect">
            <a:avLst/>
          </a:prstGeom>
          <a:noFill/>
          <a:ln>
            <a:noFill/>
          </a:ln>
        </p:spPr>
      </p:pic>
    </p:spTree>
  </p:cSld>
  <p:clrMapOvr>
    <a:masterClrMapping/>
  </p:clrMapOvr>
  <p:extLst>
    <p:ext uri="{DCECCB84-F9BA-43D5-87BE-67443E8EF086}">
      <p15:sldGuideLst>
        <p15:guide id="1" pos="4342">
          <p15:clr>
            <a:srgbClr val="FA7B17"/>
          </p15:clr>
        </p15:guide>
        <p15:guide id="2" orient="horz" pos="2507">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3 Title">
  <p:cSld name="BLANK_2_3">
    <p:spTree>
      <p:nvGrpSpPr>
        <p:cNvPr id="31" name="Shape 31"/>
        <p:cNvGrpSpPr/>
        <p:nvPr/>
      </p:nvGrpSpPr>
      <p:grpSpPr>
        <a:xfrm>
          <a:off x="0" y="0"/>
          <a:ext cx="0" cy="0"/>
          <a:chOff x="0" y="0"/>
          <a:chExt cx="0" cy="0"/>
        </a:xfrm>
      </p:grpSpPr>
      <p:pic>
        <p:nvPicPr>
          <p:cNvPr id="32" name="Google Shape;32;g1c97098075a_1_174"/>
          <p:cNvPicPr preferRelativeResize="0"/>
          <p:nvPr/>
        </p:nvPicPr>
        <p:blipFill rotWithShape="1">
          <a:blip r:embed="rId2">
            <a:alphaModFix/>
          </a:blip>
          <a:srcRect b="0" l="0" r="0" t="0"/>
          <a:stretch/>
        </p:blipFill>
        <p:spPr>
          <a:xfrm>
            <a:off x="0" y="0"/>
            <a:ext cx="9144000" cy="51434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Slide">
  <p:cSld name="BLANK_2_3_1">
    <p:spTree>
      <p:nvGrpSpPr>
        <p:cNvPr id="33" name="Shape 33"/>
        <p:cNvGrpSpPr/>
        <p:nvPr/>
      </p:nvGrpSpPr>
      <p:grpSpPr>
        <a:xfrm>
          <a:off x="0" y="0"/>
          <a:ext cx="0" cy="0"/>
          <a:chOff x="0" y="0"/>
          <a:chExt cx="0" cy="0"/>
        </a:xfrm>
      </p:grpSpPr>
      <p:pic>
        <p:nvPicPr>
          <p:cNvPr id="34" name="Google Shape;34;g1f8b7aa9f16_0_2"/>
          <p:cNvPicPr preferRelativeResize="0"/>
          <p:nvPr/>
        </p:nvPicPr>
        <p:blipFill rotWithShape="1">
          <a:blip r:embed="rId2">
            <a:alphaModFix/>
          </a:blip>
          <a:srcRect b="0" l="0" r="0" t="0"/>
          <a:stretch/>
        </p:blipFill>
        <p:spPr>
          <a:xfrm>
            <a:off x="0" y="0"/>
            <a:ext cx="9144000" cy="51434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_Yellow" type="tx">
  <p:cSld name="TITLE_AND_BODY">
    <p:spTree>
      <p:nvGrpSpPr>
        <p:cNvPr id="35"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7" name="Google Shape;37;p5"/>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323232"/>
              </a:buClr>
              <a:buSzPts val="3600"/>
              <a:buNone/>
              <a:defRPr b="1" sz="3600">
                <a:solidFill>
                  <a:srgbClr val="32323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5"/>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Clr>
                <a:srgbClr val="323232"/>
              </a:buClr>
              <a:buSzPts val="1800"/>
              <a:buChar char="●"/>
              <a:defRPr b="1">
                <a:solidFill>
                  <a:srgbClr val="323232"/>
                </a:solidFill>
              </a:defRPr>
            </a:lvl1pPr>
            <a:lvl2pPr indent="-317500" lvl="1" marL="914400" algn="l">
              <a:lnSpc>
                <a:spcPct val="115000"/>
              </a:lnSpc>
              <a:spcBef>
                <a:spcPts val="0"/>
              </a:spcBef>
              <a:spcAft>
                <a:spcPts val="0"/>
              </a:spcAft>
              <a:buClr>
                <a:srgbClr val="323232"/>
              </a:buClr>
              <a:buSzPts val="1400"/>
              <a:buChar char="○"/>
              <a:defRPr>
                <a:solidFill>
                  <a:srgbClr val="323232"/>
                </a:solidFill>
              </a:defRPr>
            </a:lvl2pPr>
            <a:lvl3pPr indent="-317500" lvl="2" marL="1371600" algn="l">
              <a:lnSpc>
                <a:spcPct val="115000"/>
              </a:lnSpc>
              <a:spcBef>
                <a:spcPts val="0"/>
              </a:spcBef>
              <a:spcAft>
                <a:spcPts val="0"/>
              </a:spcAft>
              <a:buClr>
                <a:srgbClr val="323232"/>
              </a:buClr>
              <a:buSzPts val="1400"/>
              <a:buChar char="■"/>
              <a:defRPr>
                <a:solidFill>
                  <a:srgbClr val="323232"/>
                </a:solidFill>
              </a:defRPr>
            </a:lvl3pPr>
            <a:lvl4pPr indent="-317500" lvl="3" marL="1828800" algn="l">
              <a:lnSpc>
                <a:spcPct val="115000"/>
              </a:lnSpc>
              <a:spcBef>
                <a:spcPts val="0"/>
              </a:spcBef>
              <a:spcAft>
                <a:spcPts val="0"/>
              </a:spcAft>
              <a:buClr>
                <a:srgbClr val="323232"/>
              </a:buClr>
              <a:buSzPts val="1400"/>
              <a:buChar char="●"/>
              <a:defRPr>
                <a:solidFill>
                  <a:srgbClr val="323232"/>
                </a:solidFill>
              </a:defRPr>
            </a:lvl4pPr>
            <a:lvl5pPr indent="-317500" lvl="4" marL="2286000" algn="l">
              <a:lnSpc>
                <a:spcPct val="115000"/>
              </a:lnSpc>
              <a:spcBef>
                <a:spcPts val="0"/>
              </a:spcBef>
              <a:spcAft>
                <a:spcPts val="0"/>
              </a:spcAft>
              <a:buClr>
                <a:srgbClr val="323232"/>
              </a:buClr>
              <a:buSzPts val="1400"/>
              <a:buChar char="○"/>
              <a:defRPr>
                <a:solidFill>
                  <a:srgbClr val="323232"/>
                </a:solidFill>
              </a:defRPr>
            </a:lvl5pPr>
            <a:lvl6pPr indent="-317500" lvl="5" marL="2743200" algn="l">
              <a:lnSpc>
                <a:spcPct val="115000"/>
              </a:lnSpc>
              <a:spcBef>
                <a:spcPts val="0"/>
              </a:spcBef>
              <a:spcAft>
                <a:spcPts val="0"/>
              </a:spcAft>
              <a:buClr>
                <a:srgbClr val="323232"/>
              </a:buClr>
              <a:buSzPts val="1400"/>
              <a:buChar char="■"/>
              <a:defRPr>
                <a:solidFill>
                  <a:srgbClr val="323232"/>
                </a:solidFill>
              </a:defRPr>
            </a:lvl6pPr>
            <a:lvl7pPr indent="-317500" lvl="6" marL="3200400" algn="l">
              <a:lnSpc>
                <a:spcPct val="115000"/>
              </a:lnSpc>
              <a:spcBef>
                <a:spcPts val="0"/>
              </a:spcBef>
              <a:spcAft>
                <a:spcPts val="0"/>
              </a:spcAft>
              <a:buClr>
                <a:srgbClr val="323232"/>
              </a:buClr>
              <a:buSzPts val="1400"/>
              <a:buChar char="●"/>
              <a:defRPr>
                <a:solidFill>
                  <a:srgbClr val="323232"/>
                </a:solidFill>
              </a:defRPr>
            </a:lvl7pPr>
            <a:lvl8pPr indent="-317500" lvl="7" marL="3657600" algn="l">
              <a:lnSpc>
                <a:spcPct val="115000"/>
              </a:lnSpc>
              <a:spcBef>
                <a:spcPts val="0"/>
              </a:spcBef>
              <a:spcAft>
                <a:spcPts val="0"/>
              </a:spcAft>
              <a:buClr>
                <a:srgbClr val="323232"/>
              </a:buClr>
              <a:buSzPts val="1400"/>
              <a:buChar char="○"/>
              <a:defRPr>
                <a:solidFill>
                  <a:srgbClr val="323232"/>
                </a:solidFill>
              </a:defRPr>
            </a:lvl8pPr>
            <a:lvl9pPr indent="-317500" lvl="8" marL="4114800" algn="l">
              <a:lnSpc>
                <a:spcPct val="115000"/>
              </a:lnSpc>
              <a:spcBef>
                <a:spcPts val="0"/>
              </a:spcBef>
              <a:spcAft>
                <a:spcPts val="0"/>
              </a:spcAft>
              <a:buClr>
                <a:srgbClr val="323232"/>
              </a:buClr>
              <a:buSzPts val="1400"/>
              <a:buChar char="■"/>
              <a:defRPr>
                <a:solidFill>
                  <a:srgbClr val="323232"/>
                </a:solidFill>
              </a:defRPr>
            </a:lvl9pPr>
          </a:lstStyle>
          <a:p/>
        </p:txBody>
      </p:sp>
    </p:spTree>
  </p:cSld>
  <p:clrMapOvr>
    <a:masterClrMapping/>
  </p:clrMapOvr>
  <p:extLst>
    <p:ext uri="{DCECCB84-F9BA-43D5-87BE-67443E8EF086}">
      <p15:sldGuideLst>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_Yellow">
  <p:cSld name="TITLE_AND_BODY_3">
    <p:spTree>
      <p:nvGrpSpPr>
        <p:cNvPr id="39" name="Shape 39"/>
        <p:cNvGrpSpPr/>
        <p:nvPr/>
      </p:nvGrpSpPr>
      <p:grpSpPr>
        <a:xfrm>
          <a:off x="0" y="0"/>
          <a:ext cx="0" cy="0"/>
          <a:chOff x="0" y="0"/>
          <a:chExt cx="0" cy="0"/>
        </a:xfrm>
      </p:grpSpPr>
      <p:pic>
        <p:nvPicPr>
          <p:cNvPr id="40" name="Google Shape;40;g1cb84a6f029_0_2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1" name="Google Shape;41;g1cb84a6f029_0_20"/>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323232"/>
              </a:buClr>
              <a:buSzPts val="3600"/>
              <a:buNone/>
              <a:defRPr b="1" sz="3600">
                <a:solidFill>
                  <a:srgbClr val="32323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g1cb84a6f029_0_20"/>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Clr>
                <a:srgbClr val="323232"/>
              </a:buClr>
              <a:buSzPts val="1800"/>
              <a:buChar char="●"/>
              <a:defRPr b="1">
                <a:solidFill>
                  <a:srgbClr val="323232"/>
                </a:solidFill>
              </a:defRPr>
            </a:lvl1pPr>
            <a:lvl2pPr indent="-317500" lvl="1" marL="914400" algn="l">
              <a:lnSpc>
                <a:spcPct val="115000"/>
              </a:lnSpc>
              <a:spcBef>
                <a:spcPts val="0"/>
              </a:spcBef>
              <a:spcAft>
                <a:spcPts val="0"/>
              </a:spcAft>
              <a:buClr>
                <a:srgbClr val="323232"/>
              </a:buClr>
              <a:buSzPts val="1400"/>
              <a:buChar char="○"/>
              <a:defRPr>
                <a:solidFill>
                  <a:srgbClr val="323232"/>
                </a:solidFill>
              </a:defRPr>
            </a:lvl2pPr>
            <a:lvl3pPr indent="-317500" lvl="2" marL="1371600" algn="l">
              <a:lnSpc>
                <a:spcPct val="115000"/>
              </a:lnSpc>
              <a:spcBef>
                <a:spcPts val="0"/>
              </a:spcBef>
              <a:spcAft>
                <a:spcPts val="0"/>
              </a:spcAft>
              <a:buClr>
                <a:srgbClr val="323232"/>
              </a:buClr>
              <a:buSzPts val="1400"/>
              <a:buChar char="■"/>
              <a:defRPr>
                <a:solidFill>
                  <a:srgbClr val="323232"/>
                </a:solidFill>
              </a:defRPr>
            </a:lvl3pPr>
            <a:lvl4pPr indent="-317500" lvl="3" marL="1828800" algn="l">
              <a:lnSpc>
                <a:spcPct val="115000"/>
              </a:lnSpc>
              <a:spcBef>
                <a:spcPts val="0"/>
              </a:spcBef>
              <a:spcAft>
                <a:spcPts val="0"/>
              </a:spcAft>
              <a:buClr>
                <a:srgbClr val="323232"/>
              </a:buClr>
              <a:buSzPts val="1400"/>
              <a:buChar char="●"/>
              <a:defRPr>
                <a:solidFill>
                  <a:srgbClr val="323232"/>
                </a:solidFill>
              </a:defRPr>
            </a:lvl4pPr>
            <a:lvl5pPr indent="-317500" lvl="4" marL="2286000" algn="l">
              <a:lnSpc>
                <a:spcPct val="115000"/>
              </a:lnSpc>
              <a:spcBef>
                <a:spcPts val="0"/>
              </a:spcBef>
              <a:spcAft>
                <a:spcPts val="0"/>
              </a:spcAft>
              <a:buClr>
                <a:srgbClr val="323232"/>
              </a:buClr>
              <a:buSzPts val="1400"/>
              <a:buChar char="○"/>
              <a:defRPr>
                <a:solidFill>
                  <a:srgbClr val="323232"/>
                </a:solidFill>
              </a:defRPr>
            </a:lvl5pPr>
            <a:lvl6pPr indent="-317500" lvl="5" marL="2743200" algn="l">
              <a:lnSpc>
                <a:spcPct val="115000"/>
              </a:lnSpc>
              <a:spcBef>
                <a:spcPts val="0"/>
              </a:spcBef>
              <a:spcAft>
                <a:spcPts val="0"/>
              </a:spcAft>
              <a:buClr>
                <a:srgbClr val="323232"/>
              </a:buClr>
              <a:buSzPts val="1400"/>
              <a:buChar char="■"/>
              <a:defRPr>
                <a:solidFill>
                  <a:srgbClr val="323232"/>
                </a:solidFill>
              </a:defRPr>
            </a:lvl6pPr>
            <a:lvl7pPr indent="-317500" lvl="6" marL="3200400" algn="l">
              <a:lnSpc>
                <a:spcPct val="115000"/>
              </a:lnSpc>
              <a:spcBef>
                <a:spcPts val="0"/>
              </a:spcBef>
              <a:spcAft>
                <a:spcPts val="0"/>
              </a:spcAft>
              <a:buClr>
                <a:srgbClr val="323232"/>
              </a:buClr>
              <a:buSzPts val="1400"/>
              <a:buChar char="●"/>
              <a:defRPr>
                <a:solidFill>
                  <a:srgbClr val="323232"/>
                </a:solidFill>
              </a:defRPr>
            </a:lvl7pPr>
            <a:lvl8pPr indent="-317500" lvl="7" marL="3657600" algn="l">
              <a:lnSpc>
                <a:spcPct val="115000"/>
              </a:lnSpc>
              <a:spcBef>
                <a:spcPts val="0"/>
              </a:spcBef>
              <a:spcAft>
                <a:spcPts val="0"/>
              </a:spcAft>
              <a:buClr>
                <a:srgbClr val="323232"/>
              </a:buClr>
              <a:buSzPts val="1400"/>
              <a:buChar char="○"/>
              <a:defRPr>
                <a:solidFill>
                  <a:srgbClr val="323232"/>
                </a:solidFill>
              </a:defRPr>
            </a:lvl8pPr>
            <a:lvl9pPr indent="-317500" lvl="8" marL="4114800" algn="l">
              <a:lnSpc>
                <a:spcPct val="115000"/>
              </a:lnSpc>
              <a:spcBef>
                <a:spcPts val="0"/>
              </a:spcBef>
              <a:spcAft>
                <a:spcPts val="0"/>
              </a:spcAft>
              <a:buClr>
                <a:srgbClr val="323232"/>
              </a:buClr>
              <a:buSzPts val="1400"/>
              <a:buChar char="■"/>
              <a:defRPr>
                <a:solidFill>
                  <a:srgbClr val="323232"/>
                </a:solidFill>
              </a:defRPr>
            </a:lvl9pPr>
          </a:lstStyle>
          <a:p/>
        </p:txBody>
      </p:sp>
    </p:spTree>
  </p:cSld>
  <p:clrMapOvr>
    <a:masterClrMapping/>
  </p:clrMapOvr>
  <p:extLst>
    <p:ext uri="{DCECCB84-F9BA-43D5-87BE-67443E8EF086}">
      <p15:sldGuideLst>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_Navy">
  <p:cSld name="TITLE_AND_BODY_2">
    <p:spTree>
      <p:nvGrpSpPr>
        <p:cNvPr id="43" name="Shape 43"/>
        <p:cNvGrpSpPr/>
        <p:nvPr/>
      </p:nvGrpSpPr>
      <p:grpSpPr>
        <a:xfrm>
          <a:off x="0" y="0"/>
          <a:ext cx="0" cy="0"/>
          <a:chOff x="0" y="0"/>
          <a:chExt cx="0" cy="0"/>
        </a:xfrm>
      </p:grpSpPr>
      <p:pic>
        <p:nvPicPr>
          <p:cNvPr id="44" name="Google Shape;44;g1c97098075a_1_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5" name="Google Shape;45;g1c97098075a_1_4"/>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chemeClr val="lt1"/>
              </a:buClr>
              <a:buSzPts val="3600"/>
              <a:buNone/>
              <a:defRPr b="1" sz="36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g1c97098075a_1_4"/>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Clr>
                <a:schemeClr val="lt1"/>
              </a:buClr>
              <a:buSzPts val="1800"/>
              <a:buChar char="●"/>
              <a:defRPr b="1">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Tree>
  </p:cSld>
  <p:clrMapOvr>
    <a:masterClrMapping/>
  </p:clrMapOvr>
  <p:extLst>
    <p:ext uri="{DCECCB84-F9BA-43D5-87BE-67443E8EF086}">
      <p15:sldGuideLst>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_Navy ">
  <p:cSld name="TITLE_AND_BODY_2_1">
    <p:spTree>
      <p:nvGrpSpPr>
        <p:cNvPr id="47" name="Shape 47"/>
        <p:cNvGrpSpPr/>
        <p:nvPr/>
      </p:nvGrpSpPr>
      <p:grpSpPr>
        <a:xfrm>
          <a:off x="0" y="0"/>
          <a:ext cx="0" cy="0"/>
          <a:chOff x="0" y="0"/>
          <a:chExt cx="0" cy="0"/>
        </a:xfrm>
      </p:grpSpPr>
      <p:pic>
        <p:nvPicPr>
          <p:cNvPr id="48" name="Google Shape;48;g1cb84a6f029_0_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9" name="Google Shape;49;g1cb84a6f029_0_4"/>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chemeClr val="lt1"/>
              </a:buClr>
              <a:buSzPts val="3600"/>
              <a:buNone/>
              <a:defRPr b="1" sz="36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g1cb84a6f029_0_4"/>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Clr>
                <a:schemeClr val="lt1"/>
              </a:buClr>
              <a:buSzPts val="1800"/>
              <a:buChar char="●"/>
              <a:defRPr b="1">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Tree>
  </p:cSld>
  <p:clrMapOvr>
    <a:masterClrMapping/>
  </p:clrMapOvr>
  <p:extLst>
    <p:ext uri="{DCECCB84-F9BA-43D5-87BE-67443E8EF086}">
      <p15:sldGuideLst>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1 Title">
  <p:cSld name="BLANK_1">
    <p:spTree>
      <p:nvGrpSpPr>
        <p:cNvPr id="11" name="Shape 11"/>
        <p:cNvGrpSpPr/>
        <p:nvPr/>
      </p:nvGrpSpPr>
      <p:grpSpPr>
        <a:xfrm>
          <a:off x="0" y="0"/>
          <a:ext cx="0" cy="0"/>
          <a:chOff x="0" y="0"/>
          <a:chExt cx="0" cy="0"/>
        </a:xfrm>
      </p:grpSpPr>
      <p:pic>
        <p:nvPicPr>
          <p:cNvPr id="12" name="Google Shape;12;g1c97098075a_1_86"/>
          <p:cNvPicPr preferRelativeResize="0"/>
          <p:nvPr/>
        </p:nvPicPr>
        <p:blipFill rotWithShape="1">
          <a:blip r:embed="rId2">
            <a:alphaModFix/>
          </a:blip>
          <a:srcRect b="0" l="0" r="0" t="0"/>
          <a:stretch/>
        </p:blipFill>
        <p:spPr>
          <a:xfrm>
            <a:off x="0" y="0"/>
            <a:ext cx="914399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3">
  <p:cSld name="BLANK_3">
    <p:spTree>
      <p:nvGrpSpPr>
        <p:cNvPr id="13" name="Shape 13"/>
        <p:cNvGrpSpPr/>
        <p:nvPr/>
      </p:nvGrpSpPr>
      <p:grpSpPr>
        <a:xfrm>
          <a:off x="0" y="0"/>
          <a:ext cx="0" cy="0"/>
          <a:chOff x="0" y="0"/>
          <a:chExt cx="0" cy="0"/>
        </a:xfrm>
      </p:grpSpPr>
      <p:pic>
        <p:nvPicPr>
          <p:cNvPr id="14" name="Google Shape;14;g1d0e8b83b32_0_2"/>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2" type="blank">
  <p:cSld name="BLANK">
    <p:spTree>
      <p:nvGrpSpPr>
        <p:cNvPr id="15" name="Shape 15"/>
        <p:cNvGrpSpPr/>
        <p:nvPr/>
      </p:nvGrpSpPr>
      <p:grpSpPr>
        <a:xfrm>
          <a:off x="0" y="0"/>
          <a:ext cx="0" cy="0"/>
          <a:chOff x="0" y="0"/>
          <a:chExt cx="0" cy="0"/>
        </a:xfrm>
      </p:grpSpPr>
      <p:pic>
        <p:nvPicPr>
          <p:cNvPr id="16" name="Google Shape;16;p13"/>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Qs Navy">
  <p:cSld name="BLANK_2">
    <p:spTree>
      <p:nvGrpSpPr>
        <p:cNvPr id="17" name="Shape 17"/>
        <p:cNvGrpSpPr/>
        <p:nvPr/>
      </p:nvGrpSpPr>
      <p:grpSpPr>
        <a:xfrm>
          <a:off x="0" y="0"/>
          <a:ext cx="0" cy="0"/>
          <a:chOff x="0" y="0"/>
          <a:chExt cx="0" cy="0"/>
        </a:xfrm>
      </p:grpSpPr>
      <p:pic>
        <p:nvPicPr>
          <p:cNvPr id="18" name="Google Shape;18;g1c97098075a_1_111"/>
          <p:cNvPicPr preferRelativeResize="0"/>
          <p:nvPr/>
        </p:nvPicPr>
        <p:blipFill rotWithShape="1">
          <a:blip r:embed="rId2">
            <a:alphaModFix/>
          </a:blip>
          <a:srcRect b="0" l="0" r="0" t="0"/>
          <a:stretch/>
        </p:blipFill>
        <p:spPr>
          <a:xfrm>
            <a:off x="0" y="0"/>
            <a:ext cx="9144000" cy="51435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Qs Yellow">
  <p:cSld name="BLANK_2_4">
    <p:spTree>
      <p:nvGrpSpPr>
        <p:cNvPr id="19" name="Shape 19"/>
        <p:cNvGrpSpPr/>
        <p:nvPr/>
      </p:nvGrpSpPr>
      <p:grpSpPr>
        <a:xfrm>
          <a:off x="0" y="0"/>
          <a:ext cx="0" cy="0"/>
          <a:chOff x="0" y="0"/>
          <a:chExt cx="0" cy="0"/>
        </a:xfrm>
      </p:grpSpPr>
      <p:pic>
        <p:nvPicPr>
          <p:cNvPr id="20" name="Google Shape;20;g1cfa4d09dff_0_10"/>
          <p:cNvPicPr preferRelativeResize="0"/>
          <p:nvPr/>
        </p:nvPicPr>
        <p:blipFill rotWithShape="1">
          <a:blip r:embed="rId2">
            <a:alphaModFix/>
          </a:blip>
          <a:srcRect b="0" l="0" r="0" t="0"/>
          <a:stretch/>
        </p:blipFill>
        <p:spPr>
          <a:xfrm>
            <a:off x="0" y="0"/>
            <a:ext cx="9144000" cy="514351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2 Title">
  <p:cSld name="BLANK_2_1">
    <p:spTree>
      <p:nvGrpSpPr>
        <p:cNvPr id="21" name="Shape 21"/>
        <p:cNvGrpSpPr/>
        <p:nvPr/>
      </p:nvGrpSpPr>
      <p:grpSpPr>
        <a:xfrm>
          <a:off x="0" y="0"/>
          <a:ext cx="0" cy="0"/>
          <a:chOff x="0" y="0"/>
          <a:chExt cx="0" cy="0"/>
        </a:xfrm>
      </p:grpSpPr>
      <p:pic>
        <p:nvPicPr>
          <p:cNvPr id="22" name="Google Shape;22;g1c97098075a_1_125"/>
          <p:cNvPicPr preferRelativeResize="0"/>
          <p:nvPr/>
        </p:nvPicPr>
        <p:blipFill rotWithShape="1">
          <a:blip r:embed="rId2">
            <a:alphaModFix/>
          </a:blip>
          <a:srcRect b="0" l="0" r="0" t="0"/>
          <a:stretch/>
        </p:blipFill>
        <p:spPr>
          <a:xfrm>
            <a:off x="0" y="0"/>
            <a:ext cx="9143990" cy="5143500"/>
          </a:xfrm>
          <a:prstGeom prst="rect">
            <a:avLst/>
          </a:prstGeom>
          <a:noFill/>
          <a:ln>
            <a:noFill/>
          </a:ln>
        </p:spPr>
      </p:pic>
      <p:pic>
        <p:nvPicPr>
          <p:cNvPr id="23" name="Google Shape;23;g1c97098075a_1_125"/>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BLANK_2_2">
    <p:spTree>
      <p:nvGrpSpPr>
        <p:cNvPr id="24" name="Shape 24"/>
        <p:cNvGrpSpPr/>
        <p:nvPr/>
      </p:nvGrpSpPr>
      <p:grpSpPr>
        <a:xfrm>
          <a:off x="0" y="0"/>
          <a:ext cx="0" cy="0"/>
          <a:chOff x="0" y="0"/>
          <a:chExt cx="0" cy="0"/>
        </a:xfrm>
      </p:grpSpPr>
      <p:pic>
        <p:nvPicPr>
          <p:cNvPr id="25" name="Google Shape;25;g1c97098075a_1_156"/>
          <p:cNvPicPr preferRelativeResize="0"/>
          <p:nvPr/>
        </p:nvPicPr>
        <p:blipFill rotWithShape="1">
          <a:blip r:embed="rId2">
            <a:alphaModFix/>
          </a:blip>
          <a:srcRect b="0" l="0" r="0" t="0"/>
          <a:stretch/>
        </p:blipFill>
        <p:spPr>
          <a:xfrm>
            <a:off x="0" y="0"/>
            <a:ext cx="9143990" cy="5143500"/>
          </a:xfrm>
          <a:prstGeom prst="rect">
            <a:avLst/>
          </a:prstGeom>
          <a:noFill/>
          <a:ln>
            <a:noFill/>
          </a:ln>
        </p:spPr>
      </p:pic>
      <p:pic>
        <p:nvPicPr>
          <p:cNvPr id="26" name="Google Shape;26;g1c97098075a_1_156"/>
          <p:cNvPicPr preferRelativeResize="0"/>
          <p:nvPr/>
        </p:nvPicPr>
        <p:blipFill rotWithShape="1">
          <a:blip r:embed="rId3">
            <a:alphaModFix/>
          </a:blip>
          <a:srcRect b="95" l="0" r="0" t="88"/>
          <a:stretch/>
        </p:blipFill>
        <p:spPr>
          <a:xfrm>
            <a:off x="3836775" y="4711100"/>
            <a:ext cx="133625" cy="971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4">
  <p:cSld name="BLANK_3_1">
    <p:spTree>
      <p:nvGrpSpPr>
        <p:cNvPr id="27" name="Shape 27"/>
        <p:cNvGrpSpPr/>
        <p:nvPr/>
      </p:nvGrpSpPr>
      <p:grpSpPr>
        <a:xfrm>
          <a:off x="0" y="0"/>
          <a:ext cx="0" cy="0"/>
          <a:chOff x="0" y="0"/>
          <a:chExt cx="0" cy="0"/>
        </a:xfrm>
      </p:grpSpPr>
      <p:pic>
        <p:nvPicPr>
          <p:cNvPr id="28" name="Google Shape;28;g1d0e8b83b32_0_6"/>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23232"/>
              </a:buClr>
              <a:buSzPts val="2800"/>
              <a:buFont typeface="Calibri"/>
              <a:buNone/>
              <a:defRPr b="0" i="0" sz="2800" u="none" cap="none" strike="noStrike">
                <a:solidFill>
                  <a:srgbClr val="323232"/>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323232"/>
              </a:buClr>
              <a:buSzPts val="1800"/>
              <a:buFont typeface="Calibri"/>
              <a:buChar char="●"/>
              <a:defRPr b="0" i="0" sz="1800" u="none" cap="none" strike="noStrike">
                <a:solidFill>
                  <a:srgbClr val="323232"/>
                </a:solidFill>
                <a:latin typeface="Calibri"/>
                <a:ea typeface="Calibri"/>
                <a:cs typeface="Calibri"/>
                <a:sym typeface="Calibri"/>
              </a:defRPr>
            </a:lvl1pPr>
            <a:lvl2pPr indent="-317500" lvl="1" marL="9144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2pPr>
            <a:lvl3pPr indent="-317500" lvl="2" marL="13716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3pPr>
            <a:lvl4pPr indent="-317500" lvl="3" marL="18288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4pPr>
            <a:lvl5pPr indent="-317500" lvl="4" marL="22860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5pPr>
            <a:lvl6pPr indent="-317500" lvl="5" marL="27432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6pPr>
            <a:lvl7pPr indent="-317500" lvl="6" marL="32004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7pPr>
            <a:lvl8pPr indent="-317500" lvl="7" marL="36576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8pPr>
            <a:lvl9pPr indent="-317500" lvl="8" marL="41148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9pPr>
          </a:lstStyle>
          <a:p/>
        </p:txBody>
      </p:sp>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vimeo.com/79187030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vimeo.com/79187098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vimeo.com/79187150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g1cfa4d09dff_0_24"/>
          <p:cNvPicPr preferRelativeResize="0"/>
          <p:nvPr/>
        </p:nvPicPr>
        <p:blipFill rotWithShape="1">
          <a:blip r:embed="rId3">
            <a:alphaModFix/>
          </a:blip>
          <a:srcRect b="0" l="0" r="0" t="0"/>
          <a:stretch/>
        </p:blipFill>
        <p:spPr>
          <a:xfrm>
            <a:off x="7647650" y="151950"/>
            <a:ext cx="89750" cy="65350"/>
          </a:xfrm>
          <a:prstGeom prst="rect">
            <a:avLst/>
          </a:prstGeom>
          <a:noFill/>
          <a:ln>
            <a:noFill/>
          </a:ln>
        </p:spPr>
      </p:pic>
      <p:sp>
        <p:nvSpPr>
          <p:cNvPr id="109" name="Google Shape;109;g1cfa4d09dff_0_24"/>
          <p:cNvSpPr txBox="1"/>
          <p:nvPr/>
        </p:nvSpPr>
        <p:spPr>
          <a:xfrm>
            <a:off x="1028175" y="917175"/>
            <a:ext cx="3657000" cy="218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1800">
                <a:solidFill>
                  <a:srgbClr val="333333"/>
                </a:solidFill>
                <a:latin typeface="Calibri"/>
                <a:ea typeface="Calibri"/>
                <a:cs typeface="Calibri"/>
                <a:sym typeface="Calibri"/>
              </a:rPr>
              <a:t>‘To “do justice” means to render </a:t>
            </a:r>
            <a:br>
              <a:rPr b="1" lang="en-GB" sz="1800">
                <a:solidFill>
                  <a:srgbClr val="333333"/>
                </a:solidFill>
                <a:latin typeface="Calibri"/>
                <a:ea typeface="Calibri"/>
                <a:cs typeface="Calibri"/>
                <a:sym typeface="Calibri"/>
              </a:rPr>
            </a:br>
            <a:r>
              <a:rPr b="1" lang="en-GB" sz="1800">
                <a:solidFill>
                  <a:srgbClr val="333333"/>
                </a:solidFill>
                <a:latin typeface="Calibri"/>
                <a:ea typeface="Calibri"/>
                <a:cs typeface="Calibri"/>
                <a:sym typeface="Calibri"/>
              </a:rPr>
              <a:t>to each what each is due. Justice involves harmony, flourishing, and fairness, and it is based on the image of God in every person—the imago Dei—that grants all people inalienable dignity and infinite worth.’</a:t>
            </a:r>
            <a:endParaRPr b="1" sz="2000">
              <a:solidFill>
                <a:srgbClr val="333333"/>
              </a:solidFill>
              <a:latin typeface="Calibri"/>
              <a:ea typeface="Calibri"/>
              <a:cs typeface="Calibri"/>
              <a:sym typeface="Calibri"/>
            </a:endParaRPr>
          </a:p>
          <a:p>
            <a:pPr indent="0" lvl="0" marL="0" rtl="0" algn="l">
              <a:spcBef>
                <a:spcPts val="0"/>
              </a:spcBef>
              <a:spcAft>
                <a:spcPts val="0"/>
              </a:spcAft>
              <a:buNone/>
            </a:pPr>
            <a:r>
              <a:t/>
            </a:r>
            <a:endParaRPr b="1" sz="2200">
              <a:solidFill>
                <a:srgbClr val="333333"/>
              </a:solidFill>
              <a:latin typeface="Calibri"/>
              <a:ea typeface="Calibri"/>
              <a:cs typeface="Calibri"/>
              <a:sym typeface="Calibri"/>
            </a:endParaRPr>
          </a:p>
          <a:p>
            <a:pPr indent="0" lvl="0" marL="0" rtl="0" algn="l">
              <a:spcBef>
                <a:spcPts val="3000"/>
              </a:spcBef>
              <a:spcAft>
                <a:spcPts val="0"/>
              </a:spcAft>
              <a:buNone/>
            </a:pPr>
            <a:r>
              <a:t/>
            </a:r>
            <a:endParaRPr b="1" sz="2000">
              <a:solidFill>
                <a:srgbClr val="333333"/>
              </a:solidFill>
              <a:latin typeface="Calibri"/>
              <a:ea typeface="Calibri"/>
              <a:cs typeface="Calibri"/>
              <a:sym typeface="Calibri"/>
            </a:endParaRPr>
          </a:p>
          <a:p>
            <a:pPr indent="0" lvl="0" marL="0" rtl="0" algn="l">
              <a:spcBef>
                <a:spcPts val="3000"/>
              </a:spcBef>
              <a:spcAft>
                <a:spcPts val="0"/>
              </a:spcAft>
              <a:buNone/>
            </a:pPr>
            <a:r>
              <a:t/>
            </a:r>
            <a:endParaRPr sz="2000">
              <a:solidFill>
                <a:srgbClr val="333333"/>
              </a:solidFill>
              <a:latin typeface="Calibri"/>
              <a:ea typeface="Calibri"/>
              <a:cs typeface="Calibri"/>
              <a:sym typeface="Calibri"/>
            </a:endParaRPr>
          </a:p>
        </p:txBody>
      </p:sp>
      <p:sp>
        <p:nvSpPr>
          <p:cNvPr id="110" name="Google Shape;110;g1cfa4d09dff_0_24"/>
          <p:cNvSpPr txBox="1"/>
          <p:nvPr/>
        </p:nvSpPr>
        <p:spPr>
          <a:xfrm>
            <a:off x="1028175" y="3288250"/>
            <a:ext cx="32055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3000"/>
              </a:spcAft>
              <a:buClr>
                <a:srgbClr val="000000"/>
              </a:buClr>
              <a:buSzPts val="1300"/>
              <a:buFont typeface="Arial"/>
              <a:buNone/>
            </a:pPr>
            <a:r>
              <a:rPr b="1" i="0" lang="en-GB" sz="1300" u="none" cap="none" strike="noStrike">
                <a:solidFill>
                  <a:srgbClr val="333333"/>
                </a:solidFill>
                <a:latin typeface="Calibri"/>
                <a:ea typeface="Calibri"/>
                <a:cs typeface="Calibri"/>
                <a:sym typeface="Calibri"/>
              </a:rPr>
              <a:t>Eugene Cho,</a:t>
            </a:r>
            <a:r>
              <a:rPr b="0" i="0" lang="en-GB" sz="1300" u="none" cap="none" strike="noStrike">
                <a:solidFill>
                  <a:srgbClr val="333333"/>
                </a:solidFill>
                <a:latin typeface="Calibri"/>
                <a:ea typeface="Calibri"/>
                <a:cs typeface="Calibri"/>
                <a:sym typeface="Calibri"/>
              </a:rPr>
              <a:t> Pastor and CEO of the Christian advocacy group Bread for the World.</a:t>
            </a:r>
            <a:endParaRPr b="0" i="0" sz="1400" u="none" cap="none" strike="noStrike">
              <a:solidFill>
                <a:srgbClr val="333333"/>
              </a:solidFill>
              <a:latin typeface="Arial"/>
              <a:ea typeface="Arial"/>
              <a:cs typeface="Arial"/>
              <a:sym typeface="Arial"/>
            </a:endParaRPr>
          </a:p>
        </p:txBody>
      </p:sp>
      <p:pic>
        <p:nvPicPr>
          <p:cNvPr id="111" name="Google Shape;111;g1cfa4d09dff_0_24"/>
          <p:cNvPicPr preferRelativeResize="0"/>
          <p:nvPr/>
        </p:nvPicPr>
        <p:blipFill rotWithShape="1">
          <a:blip r:embed="rId4">
            <a:alphaModFix/>
          </a:blip>
          <a:srcRect b="0" l="59" r="49" t="0"/>
          <a:stretch/>
        </p:blipFill>
        <p:spPr>
          <a:xfrm>
            <a:off x="669900" y="967975"/>
            <a:ext cx="246500" cy="483051"/>
          </a:xfrm>
          <a:prstGeom prst="rect">
            <a:avLst/>
          </a:prstGeom>
          <a:noFill/>
          <a:ln>
            <a:noFill/>
          </a:ln>
        </p:spPr>
      </p:pic>
      <p:grpSp>
        <p:nvGrpSpPr>
          <p:cNvPr id="112" name="Google Shape;112;g1cfa4d09dff_0_24"/>
          <p:cNvGrpSpPr/>
          <p:nvPr/>
        </p:nvGrpSpPr>
        <p:grpSpPr>
          <a:xfrm>
            <a:off x="1028175" y="3930113"/>
            <a:ext cx="1322225" cy="107700"/>
            <a:chOff x="1003700" y="4659225"/>
            <a:chExt cx="1322225" cy="107700"/>
          </a:xfrm>
        </p:grpSpPr>
        <p:sp>
          <p:nvSpPr>
            <p:cNvPr id="113" name="Google Shape;113;g1cfa4d09dff_0_24"/>
            <p:cNvSpPr txBox="1"/>
            <p:nvPr/>
          </p:nvSpPr>
          <p:spPr>
            <a:xfrm>
              <a:off x="1191625" y="4659225"/>
              <a:ext cx="1134300" cy="10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323232"/>
                  </a:solidFill>
                  <a:latin typeface="Calibri"/>
                  <a:ea typeface="Calibri"/>
                  <a:cs typeface="Calibri"/>
                  <a:sym typeface="Calibri"/>
                </a:rPr>
                <a:t>Photo: </a:t>
              </a:r>
              <a:r>
                <a:rPr b="1" lang="en-GB" sz="700">
                  <a:solidFill>
                    <a:srgbClr val="323232"/>
                  </a:solidFill>
                  <a:latin typeface="Calibri"/>
                  <a:ea typeface="Calibri"/>
                  <a:cs typeface="Calibri"/>
                  <a:sym typeface="Calibri"/>
                </a:rPr>
                <a:t>Grace Lomas/Tearfund</a:t>
              </a:r>
              <a:endParaRPr b="1" i="0" sz="700" u="none" cap="none" strike="noStrike">
                <a:solidFill>
                  <a:srgbClr val="323232"/>
                </a:solidFill>
                <a:latin typeface="Calibri"/>
                <a:ea typeface="Calibri"/>
                <a:cs typeface="Calibri"/>
                <a:sym typeface="Calibri"/>
              </a:endParaRPr>
            </a:p>
          </p:txBody>
        </p:sp>
        <p:pic>
          <p:nvPicPr>
            <p:cNvPr id="114" name="Google Shape;114;g1cfa4d09dff_0_24"/>
            <p:cNvPicPr preferRelativeResize="0"/>
            <p:nvPr/>
          </p:nvPicPr>
          <p:blipFill>
            <a:blip r:embed="rId5">
              <a:alphaModFix/>
            </a:blip>
            <a:stretch>
              <a:fillRect/>
            </a:stretch>
          </p:blipFill>
          <p:spPr>
            <a:xfrm>
              <a:off x="1003700" y="4665775"/>
              <a:ext cx="109100" cy="7930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cfa4d09dff_0_42"/>
          <p:cNvSpPr txBox="1"/>
          <p:nvPr/>
        </p:nvSpPr>
        <p:spPr>
          <a:xfrm>
            <a:off x="1894650" y="2333250"/>
            <a:ext cx="53547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GB" sz="1900" u="sng" cap="none" strike="noStrike">
                <a:solidFill>
                  <a:schemeClr val="lt1"/>
                </a:solidFill>
                <a:latin typeface="Calibri"/>
                <a:ea typeface="Calibri"/>
                <a:cs typeface="Calibri"/>
                <a:sym typeface="Calibri"/>
                <a:hlinkClick r:id="rId3">
                  <a:extLst>
                    <a:ext uri="{A12FA001-AC4F-418D-AE19-62706E023703}">
                      <ahyp:hlinkClr val="tx"/>
                    </a:ext>
                  </a:extLst>
                </a:hlinkClick>
              </a:rPr>
              <a:t>Watch campaign film</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f882a568c1_0_38"/>
          <p:cNvSpPr txBox="1"/>
          <p:nvPr>
            <p:ph idx="4294967295" type="body"/>
          </p:nvPr>
        </p:nvSpPr>
        <p:spPr>
          <a:xfrm>
            <a:off x="527800" y="515750"/>
            <a:ext cx="80724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Were you aware of the impact of plastic pollution on people living </a:t>
            </a:r>
            <a:br>
              <a:rPr b="1" lang="en-GB" sz="2100">
                <a:solidFill>
                  <a:srgbClr val="333333"/>
                </a:solidFill>
              </a:rPr>
            </a:br>
            <a:r>
              <a:rPr b="1" lang="en-GB" sz="2100">
                <a:solidFill>
                  <a:srgbClr val="333333"/>
                </a:solidFill>
              </a:rPr>
              <a:t>in poverty?</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Now that you’ve heard more about it, how does it make you feel?</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Do you find it easy or difficult to locate yourself within this story? Have you ever paused to think where your rubbish or recycling </a:t>
            </a:r>
            <a:br>
              <a:rPr b="1" lang="en-GB" sz="2100">
                <a:solidFill>
                  <a:srgbClr val="333333"/>
                </a:solidFill>
              </a:rPr>
            </a:br>
            <a:r>
              <a:rPr b="1" lang="en-GB" sz="2100">
                <a:solidFill>
                  <a:srgbClr val="333333"/>
                </a:solidFill>
              </a:rPr>
              <a:t>goes after you’ve finished with it? Where do you think “away” is when we throw things away? And what impact might that have?</a:t>
            </a:r>
            <a:endParaRPr b="1" sz="2100">
              <a:solidFill>
                <a:srgbClr val="333333"/>
              </a:solidFill>
            </a:endParaRPr>
          </a:p>
          <a:p>
            <a:pPr indent="0" lvl="0" marL="0" rtl="0" algn="l">
              <a:lnSpc>
                <a:spcPct val="100000"/>
              </a:lnSpc>
              <a:spcBef>
                <a:spcPts val="1000"/>
              </a:spcBef>
              <a:spcAft>
                <a:spcPts val="0"/>
              </a:spcAft>
              <a:buSzPts val="1800"/>
              <a:buNone/>
            </a:pPr>
            <a:r>
              <a:t/>
            </a:r>
            <a:endParaRPr b="1" sz="2000">
              <a:solidFill>
                <a:srgbClr val="33333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f882a568c1_0_33"/>
          <p:cNvSpPr txBox="1"/>
          <p:nvPr>
            <p:ph idx="4294967295" type="body"/>
          </p:nvPr>
        </p:nvSpPr>
        <p:spPr>
          <a:xfrm>
            <a:off x="527800" y="515750"/>
            <a:ext cx="80724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What actions, if any, have you taken in your own life in response to the injustice of plastic pollution?</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What actions might you be inspired to take following our discussion? </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What do you think the role of the church should be in resisting consumerism and tackling plastic pollution?</a:t>
            </a:r>
            <a:endParaRPr b="1" sz="2100">
              <a:solidFill>
                <a:srgbClr val="333333"/>
              </a:solidFill>
            </a:endParaRPr>
          </a:p>
          <a:p>
            <a:pPr indent="0" lvl="0" marL="0" rtl="0" algn="l">
              <a:lnSpc>
                <a:spcPct val="100000"/>
              </a:lnSpc>
              <a:spcBef>
                <a:spcPts val="1000"/>
              </a:spcBef>
              <a:spcAft>
                <a:spcPts val="0"/>
              </a:spcAft>
              <a:buSzPts val="1800"/>
              <a:buNone/>
            </a:pPr>
            <a:r>
              <a:t/>
            </a:r>
            <a:endParaRPr b="1" sz="2000">
              <a:solidFill>
                <a:srgbClr val="33333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cfa4d09dff_0_59"/>
          <p:cNvSpPr txBox="1"/>
          <p:nvPr/>
        </p:nvSpPr>
        <p:spPr>
          <a:xfrm>
            <a:off x="4853450" y="1461500"/>
            <a:ext cx="3274200" cy="2032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GB" sz="2500" u="none" cap="none" strike="noStrike">
                <a:solidFill>
                  <a:schemeClr val="lt1"/>
                </a:solidFill>
                <a:latin typeface="Calibri"/>
                <a:ea typeface="Calibri"/>
                <a:cs typeface="Calibri"/>
                <a:sym typeface="Calibri"/>
              </a:rPr>
              <a:t>Sign a campaign card and for more, visit </a:t>
            </a:r>
            <a:r>
              <a:rPr b="1" i="0" lang="en-GB" sz="2500" u="none" cap="none" strike="noStrike">
                <a:solidFill>
                  <a:srgbClr val="FCD500"/>
                </a:solidFill>
                <a:latin typeface="Calibri"/>
                <a:ea typeface="Calibri"/>
                <a:cs typeface="Calibri"/>
                <a:sym typeface="Calibri"/>
              </a:rPr>
              <a:t>tearfund.org/rubbish</a:t>
            </a:r>
            <a:endParaRPr b="1" i="0" sz="2500" u="none" cap="none" strike="noStrike">
              <a:solidFill>
                <a:srgbClr val="FCD500"/>
              </a:solidFill>
              <a:latin typeface="Calibri"/>
              <a:ea typeface="Calibri"/>
              <a:cs typeface="Calibri"/>
              <a:sym typeface="Calibri"/>
            </a:endParaRPr>
          </a:p>
          <a:p>
            <a:pPr indent="0" lvl="0" marL="0" marR="0" rtl="0" algn="ctr">
              <a:lnSpc>
                <a:spcPct val="90000"/>
              </a:lnSpc>
              <a:spcBef>
                <a:spcPts val="600"/>
              </a:spcBef>
              <a:spcAft>
                <a:spcPts val="0"/>
              </a:spcAft>
              <a:buClr>
                <a:srgbClr val="000000"/>
              </a:buClr>
              <a:buSzPts val="2200"/>
              <a:buFont typeface="Arial"/>
              <a:buNone/>
            </a:pPr>
            <a:r>
              <a:t/>
            </a:r>
            <a:endParaRPr b="1" i="0" sz="3200" u="none" cap="none" strike="noStrike">
              <a:solidFill>
                <a:schemeClr val="lt1"/>
              </a:solidFill>
              <a:latin typeface="Calibri"/>
              <a:ea typeface="Calibri"/>
              <a:cs typeface="Calibri"/>
              <a:sym typeface="Calibri"/>
            </a:endParaRPr>
          </a:p>
        </p:txBody>
      </p:sp>
      <p:pic>
        <p:nvPicPr>
          <p:cNvPr id="135" name="Google Shape;135;g1cfa4d09dff_0_59"/>
          <p:cNvPicPr preferRelativeResize="0"/>
          <p:nvPr/>
        </p:nvPicPr>
        <p:blipFill rotWithShape="1">
          <a:blip r:embed="rId3">
            <a:alphaModFix/>
          </a:blip>
          <a:srcRect b="7" l="0" r="0" t="9"/>
          <a:stretch/>
        </p:blipFill>
        <p:spPr>
          <a:xfrm>
            <a:off x="1370275" y="571500"/>
            <a:ext cx="2838450" cy="4000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cfa4d09dff_0_72"/>
          <p:cNvSpPr txBox="1"/>
          <p:nvPr/>
        </p:nvSpPr>
        <p:spPr>
          <a:xfrm>
            <a:off x="1894650" y="2333250"/>
            <a:ext cx="53547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GB" sz="1900" u="sng" cap="none" strike="noStrike">
                <a:solidFill>
                  <a:schemeClr val="lt1"/>
                </a:solidFill>
                <a:latin typeface="Calibri"/>
                <a:ea typeface="Calibri"/>
                <a:cs typeface="Calibri"/>
                <a:sym typeface="Calibri"/>
                <a:hlinkClick r:id="rId3">
                  <a:extLst>
                    <a:ext uri="{A12FA001-AC4F-418D-AE19-62706E023703}">
                      <ahyp:hlinkClr val="tx"/>
                    </a:ext>
                  </a:extLst>
                </a:hlinkClick>
              </a:rPr>
              <a:t>Watch Zero Waste Brazil film</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2" name="Shape 152"/>
        <p:cNvGrpSpPr/>
        <p:nvPr/>
      </p:nvGrpSpPr>
      <p:grpSpPr>
        <a:xfrm>
          <a:off x="0" y="0"/>
          <a:ext cx="0" cy="0"/>
          <a:chOff x="0" y="0"/>
          <a:chExt cx="0" cy="0"/>
        </a:xfrm>
      </p:grpSpPr>
      <p:sp>
        <p:nvSpPr>
          <p:cNvPr id="153" name="Google Shape;153;g1c7fcbe2a48_0_37"/>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fontScale="90000"/>
          </a:bodyPr>
          <a:lstStyle/>
          <a:p>
            <a:pPr indent="0" lvl="0" marL="0" rtl="0" algn="l">
              <a:lnSpc>
                <a:spcPct val="80000"/>
              </a:lnSpc>
              <a:spcBef>
                <a:spcPts val="0"/>
              </a:spcBef>
              <a:spcAft>
                <a:spcPts val="0"/>
              </a:spcAft>
              <a:buSzPct val="111111"/>
              <a:buNone/>
            </a:pPr>
            <a:r>
              <a:rPr lang="en-GB" sz="3600"/>
              <a:t>Example </a:t>
            </a:r>
            <a:r>
              <a:rPr lang="en-GB"/>
              <a:t>t</a:t>
            </a:r>
            <a:r>
              <a:rPr lang="en-GB" sz="3600"/>
              <a:t>emplate slide </a:t>
            </a:r>
            <a:r>
              <a:rPr lang="en-GB"/>
              <a:t>using a long title over two lines</a:t>
            </a:r>
            <a:endParaRPr sz="3600"/>
          </a:p>
        </p:txBody>
      </p:sp>
      <p:sp>
        <p:nvSpPr>
          <p:cNvPr id="154" name="Google Shape;154;g1c7fcbe2a48_0_37"/>
          <p:cNvSpPr txBox="1"/>
          <p:nvPr>
            <p:ph idx="1" type="body"/>
          </p:nvPr>
        </p:nvSpPr>
        <p:spPr>
          <a:xfrm>
            <a:off x="1426100" y="2044200"/>
            <a:ext cx="6152100" cy="2432700"/>
          </a:xfrm>
          <a:prstGeom prst="rect">
            <a:avLst/>
          </a:prstGeom>
          <a:noFill/>
          <a:ln>
            <a:noFill/>
          </a:ln>
        </p:spPr>
        <p:txBody>
          <a:bodyPr anchorCtr="0" anchor="t" bIns="0" lIns="0" spcFirstLastPara="1" rIns="0" wrap="square" tIns="0">
            <a:normAutofit/>
          </a:bodyPr>
          <a:lstStyle/>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0" lvl="0" marL="457200" rtl="0" algn="l">
              <a:lnSpc>
                <a:spcPct val="115000"/>
              </a:lnSpc>
              <a:spcBef>
                <a:spcPts val="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8" name="Shape 158"/>
        <p:cNvGrpSpPr/>
        <p:nvPr/>
      </p:nvGrpSpPr>
      <p:grpSpPr>
        <a:xfrm>
          <a:off x="0" y="0"/>
          <a:ext cx="0" cy="0"/>
          <a:chOff x="0" y="0"/>
          <a:chExt cx="0" cy="0"/>
        </a:xfrm>
      </p:grpSpPr>
      <p:sp>
        <p:nvSpPr>
          <p:cNvPr id="159" name="Google Shape;159;g1cb84a6f029_0_25"/>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SzPts val="3600"/>
              <a:buNone/>
            </a:pPr>
            <a:r>
              <a:t/>
            </a:r>
            <a:endParaRPr/>
          </a:p>
        </p:txBody>
      </p:sp>
      <p:sp>
        <p:nvSpPr>
          <p:cNvPr id="160" name="Google Shape;160;g1cb84a6f029_0_25"/>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 name="Shape 164"/>
        <p:cNvGrpSpPr/>
        <p:nvPr/>
      </p:nvGrpSpPr>
      <p:grpSpPr>
        <a:xfrm>
          <a:off x="0" y="0"/>
          <a:ext cx="0" cy="0"/>
          <a:chOff x="0" y="0"/>
          <a:chExt cx="0" cy="0"/>
        </a:xfrm>
      </p:grpSpPr>
      <p:sp>
        <p:nvSpPr>
          <p:cNvPr id="165" name="Google Shape;165;g1c97098075a_1_20"/>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SzPts val="3600"/>
              <a:buNone/>
            </a:pPr>
            <a:r>
              <a:rPr lang="en-GB" sz="3600"/>
              <a:t>Example </a:t>
            </a:r>
            <a:r>
              <a:rPr lang="en-GB"/>
              <a:t>t</a:t>
            </a:r>
            <a:r>
              <a:rPr lang="en-GB" sz="3600"/>
              <a:t>emplate slide</a:t>
            </a:r>
            <a:endParaRPr sz="3600"/>
          </a:p>
        </p:txBody>
      </p:sp>
      <p:sp>
        <p:nvSpPr>
          <p:cNvPr id="166" name="Google Shape;166;g1c97098075a_1_20"/>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0" lvl="0" marL="457200" rtl="0" algn="l">
              <a:lnSpc>
                <a:spcPct val="115000"/>
              </a:lnSpc>
              <a:spcBef>
                <a:spcPts val="0"/>
              </a:spcBef>
              <a:spcAft>
                <a:spcPts val="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0" name="Shape 170"/>
        <p:cNvGrpSpPr/>
        <p:nvPr/>
      </p:nvGrpSpPr>
      <p:grpSpPr>
        <a:xfrm>
          <a:off x="0" y="0"/>
          <a:ext cx="0" cy="0"/>
          <a:chOff x="0" y="0"/>
          <a:chExt cx="0" cy="0"/>
        </a:xfrm>
      </p:grpSpPr>
      <p:sp>
        <p:nvSpPr>
          <p:cNvPr id="171" name="Google Shape;171;g1c97098075a_1_14"/>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fontScale="90000"/>
          </a:bodyPr>
          <a:lstStyle/>
          <a:p>
            <a:pPr indent="0" lvl="0" marL="0" rtl="0" algn="l">
              <a:lnSpc>
                <a:spcPct val="80000"/>
              </a:lnSpc>
              <a:spcBef>
                <a:spcPts val="0"/>
              </a:spcBef>
              <a:spcAft>
                <a:spcPts val="0"/>
              </a:spcAft>
              <a:buSzPct val="111111"/>
              <a:buNone/>
            </a:pPr>
            <a:r>
              <a:rPr lang="en-GB" sz="3600"/>
              <a:t>Example </a:t>
            </a:r>
            <a:r>
              <a:rPr lang="en-GB"/>
              <a:t>t</a:t>
            </a:r>
            <a:r>
              <a:rPr lang="en-GB" sz="3600"/>
              <a:t>emplate slide </a:t>
            </a:r>
            <a:r>
              <a:rPr lang="en-GB"/>
              <a:t>using a long title over two lines</a:t>
            </a:r>
            <a:endParaRPr sz="3600"/>
          </a:p>
        </p:txBody>
      </p:sp>
      <p:sp>
        <p:nvSpPr>
          <p:cNvPr id="172" name="Google Shape;172;g1c97098075a_1_14"/>
          <p:cNvSpPr txBox="1"/>
          <p:nvPr>
            <p:ph idx="1" type="body"/>
          </p:nvPr>
        </p:nvSpPr>
        <p:spPr>
          <a:xfrm>
            <a:off x="1426100" y="2044200"/>
            <a:ext cx="6152100" cy="2432700"/>
          </a:xfrm>
          <a:prstGeom prst="rect">
            <a:avLst/>
          </a:prstGeom>
          <a:noFill/>
          <a:ln>
            <a:noFill/>
          </a:ln>
        </p:spPr>
        <p:txBody>
          <a:bodyPr anchorCtr="0" anchor="t" bIns="0" lIns="0" spcFirstLastPara="1" rIns="0" wrap="square" tIns="0">
            <a:normAutofit/>
          </a:bodyPr>
          <a:lstStyle/>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0" lvl="0" marL="457200" rtl="0" algn="l">
              <a:lnSpc>
                <a:spcPct val="115000"/>
              </a:lnSpc>
              <a:spcBef>
                <a:spcPts val="0"/>
              </a:spcBef>
              <a:spcAft>
                <a:spcPts val="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6" name="Shape 176"/>
        <p:cNvGrpSpPr/>
        <p:nvPr/>
      </p:nvGrpSpPr>
      <p:grpSpPr>
        <a:xfrm>
          <a:off x="0" y="0"/>
          <a:ext cx="0" cy="0"/>
          <a:chOff x="0" y="0"/>
          <a:chExt cx="0" cy="0"/>
        </a:xfrm>
      </p:grpSpPr>
      <p:sp>
        <p:nvSpPr>
          <p:cNvPr id="177" name="Google Shape;177;g1cb84a6f029_0_30"/>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SzPts val="3600"/>
              <a:buNone/>
            </a:pPr>
            <a:r>
              <a:t/>
            </a:r>
            <a:endParaRPr/>
          </a:p>
        </p:txBody>
      </p:sp>
      <p:sp>
        <p:nvSpPr>
          <p:cNvPr id="178" name="Google Shape;178;g1cb84a6f029_0_30"/>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1cfa4d09dff_0_100"/>
          <p:cNvSpPr txBox="1"/>
          <p:nvPr>
            <p:ph idx="4294967295" type="body"/>
          </p:nvPr>
        </p:nvSpPr>
        <p:spPr>
          <a:xfrm>
            <a:off x="1028175" y="917175"/>
            <a:ext cx="3657000" cy="218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GB" sz="2000"/>
              <a:t>‘No one can serve two masters. Either you will hate the one and love the other, or you will be devoted to the one and despise the other. You cannot serve both God and money.’ </a:t>
            </a:r>
            <a:endParaRPr b="1" sz="2000"/>
          </a:p>
          <a:p>
            <a:pPr indent="0" lvl="0" marL="0" rtl="0" algn="l">
              <a:lnSpc>
                <a:spcPct val="100000"/>
              </a:lnSpc>
              <a:spcBef>
                <a:spcPts val="0"/>
              </a:spcBef>
              <a:spcAft>
                <a:spcPts val="0"/>
              </a:spcAft>
              <a:buSzPts val="1800"/>
              <a:buNone/>
            </a:pPr>
            <a:r>
              <a:t/>
            </a:r>
            <a:endParaRPr b="1" sz="2000"/>
          </a:p>
          <a:p>
            <a:pPr indent="0" lvl="0" marL="0" rtl="0" algn="l">
              <a:lnSpc>
                <a:spcPct val="100000"/>
              </a:lnSpc>
              <a:spcBef>
                <a:spcPts val="3000"/>
              </a:spcBef>
              <a:spcAft>
                <a:spcPts val="0"/>
              </a:spcAft>
              <a:buSzPts val="1800"/>
              <a:buNone/>
            </a:pPr>
            <a:r>
              <a:t/>
            </a:r>
            <a:endParaRPr b="1" sz="2000"/>
          </a:p>
          <a:p>
            <a:pPr indent="0" lvl="0" marL="0" marR="0" rtl="0" algn="l">
              <a:lnSpc>
                <a:spcPct val="100000"/>
              </a:lnSpc>
              <a:spcBef>
                <a:spcPts val="3000"/>
              </a:spcBef>
              <a:spcAft>
                <a:spcPts val="0"/>
              </a:spcAft>
              <a:buSzPts val="1800"/>
              <a:buNone/>
            </a:pPr>
            <a:r>
              <a:t/>
            </a:r>
            <a:endParaRPr sz="2000"/>
          </a:p>
        </p:txBody>
      </p:sp>
      <p:sp>
        <p:nvSpPr>
          <p:cNvPr id="65" name="Google Shape;65;g1cfa4d09dff_0_100"/>
          <p:cNvSpPr txBox="1"/>
          <p:nvPr/>
        </p:nvSpPr>
        <p:spPr>
          <a:xfrm>
            <a:off x="1028175" y="3288250"/>
            <a:ext cx="3000000" cy="20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3000"/>
              </a:spcAft>
              <a:buClr>
                <a:srgbClr val="000000"/>
              </a:buClr>
              <a:buSzPts val="1300"/>
              <a:buFont typeface="Arial"/>
              <a:buNone/>
            </a:pPr>
            <a:r>
              <a:rPr b="1" i="0" lang="en-GB" sz="1300" u="none" cap="none" strike="noStrike">
                <a:solidFill>
                  <a:srgbClr val="333333"/>
                </a:solidFill>
                <a:latin typeface="Calibri"/>
                <a:ea typeface="Calibri"/>
                <a:cs typeface="Calibri"/>
                <a:sym typeface="Calibri"/>
              </a:rPr>
              <a:t>Matthew 6:24</a:t>
            </a:r>
            <a:endParaRPr b="0" i="0" sz="1400" u="none" cap="none" strike="noStrike">
              <a:solidFill>
                <a:srgbClr val="333333"/>
              </a:solidFill>
              <a:latin typeface="Arial"/>
              <a:ea typeface="Arial"/>
              <a:cs typeface="Arial"/>
              <a:sym typeface="Arial"/>
            </a:endParaRPr>
          </a:p>
        </p:txBody>
      </p:sp>
      <p:pic>
        <p:nvPicPr>
          <p:cNvPr id="66" name="Google Shape;66;g1cfa4d09dff_0_100"/>
          <p:cNvPicPr preferRelativeResize="0"/>
          <p:nvPr/>
        </p:nvPicPr>
        <p:blipFill rotWithShape="1">
          <a:blip r:embed="rId3">
            <a:alphaModFix/>
          </a:blip>
          <a:srcRect b="0" l="169" r="159" t="0"/>
          <a:stretch/>
        </p:blipFill>
        <p:spPr>
          <a:xfrm>
            <a:off x="688450" y="967975"/>
            <a:ext cx="227950" cy="446675"/>
          </a:xfrm>
          <a:prstGeom prst="rect">
            <a:avLst/>
          </a:prstGeom>
          <a:noFill/>
          <a:ln>
            <a:noFill/>
          </a:ln>
        </p:spPr>
      </p:pic>
      <p:sp>
        <p:nvSpPr>
          <p:cNvPr id="67" name="Google Shape;67;g1cfa4d09dff_0_100"/>
          <p:cNvSpPr txBox="1"/>
          <p:nvPr/>
        </p:nvSpPr>
        <p:spPr>
          <a:xfrm>
            <a:off x="7252800" y="130775"/>
            <a:ext cx="1723500" cy="107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700"/>
              <a:buFont typeface="Arial"/>
              <a:buNone/>
            </a:pPr>
            <a:r>
              <a:rPr b="1" i="0" lang="en-GB" sz="700" u="none" cap="none" strike="noStrike">
                <a:solidFill>
                  <a:schemeClr val="lt1"/>
                </a:solidFill>
                <a:latin typeface="Calibri"/>
                <a:ea typeface="Calibri"/>
                <a:cs typeface="Calibri"/>
                <a:sym typeface="Calibri"/>
              </a:rPr>
              <a:t>Photo: Alphonse Mata/Tearfund</a:t>
            </a:r>
            <a:endParaRPr b="1" i="0" sz="700" u="none" cap="none" strike="noStrike">
              <a:solidFill>
                <a:schemeClr val="lt1"/>
              </a:solidFill>
              <a:latin typeface="Calibri"/>
              <a:ea typeface="Calibri"/>
              <a:cs typeface="Calibri"/>
              <a:sym typeface="Calibri"/>
            </a:endParaRPr>
          </a:p>
        </p:txBody>
      </p:sp>
      <p:pic>
        <p:nvPicPr>
          <p:cNvPr id="68" name="Google Shape;68;g1cfa4d09dff_0_100"/>
          <p:cNvPicPr preferRelativeResize="0"/>
          <p:nvPr/>
        </p:nvPicPr>
        <p:blipFill rotWithShape="1">
          <a:blip r:embed="rId4">
            <a:alphaModFix/>
          </a:blip>
          <a:srcRect b="0" l="0" r="0" t="0"/>
          <a:stretch/>
        </p:blipFill>
        <p:spPr>
          <a:xfrm>
            <a:off x="7647650" y="151950"/>
            <a:ext cx="89750" cy="65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1cfa4d09dff_0_93"/>
          <p:cNvSpPr txBox="1"/>
          <p:nvPr>
            <p:ph idx="4294967295" type="body"/>
          </p:nvPr>
        </p:nvSpPr>
        <p:spPr>
          <a:xfrm>
            <a:off x="1028175" y="917175"/>
            <a:ext cx="3657000" cy="218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100"/>
              <a:buNone/>
            </a:pPr>
            <a:r>
              <a:rPr b="1" lang="en-GB" sz="1700">
                <a:solidFill>
                  <a:srgbClr val="333333"/>
                </a:solidFill>
              </a:rPr>
              <a:t>‘God wishes to put all things into the service of people and ultimately to bring forth the flourishing of creation through the flourishing of people. Mammon wants to put all people into the service of things and ultimately to bring about the exploitation of all of creation.’</a:t>
            </a:r>
            <a:endParaRPr b="1" sz="1900">
              <a:solidFill>
                <a:srgbClr val="333333"/>
              </a:solidFill>
            </a:endParaRPr>
          </a:p>
          <a:p>
            <a:pPr indent="0" lvl="0" marL="0" rtl="0" algn="l">
              <a:lnSpc>
                <a:spcPct val="100000"/>
              </a:lnSpc>
              <a:spcBef>
                <a:spcPts val="0"/>
              </a:spcBef>
              <a:spcAft>
                <a:spcPts val="0"/>
              </a:spcAft>
              <a:buSzPts val="1800"/>
              <a:buNone/>
            </a:pPr>
            <a:r>
              <a:t/>
            </a:r>
            <a:endParaRPr b="1" sz="2100">
              <a:solidFill>
                <a:srgbClr val="333333"/>
              </a:solidFill>
            </a:endParaRPr>
          </a:p>
          <a:p>
            <a:pPr indent="0" lvl="0" marL="0" rtl="0" algn="l">
              <a:lnSpc>
                <a:spcPct val="100000"/>
              </a:lnSpc>
              <a:spcBef>
                <a:spcPts val="3000"/>
              </a:spcBef>
              <a:spcAft>
                <a:spcPts val="0"/>
              </a:spcAft>
              <a:buSzPts val="1800"/>
              <a:buNone/>
            </a:pPr>
            <a:r>
              <a:t/>
            </a:r>
            <a:endParaRPr b="1" sz="1900">
              <a:solidFill>
                <a:srgbClr val="333333"/>
              </a:solidFill>
            </a:endParaRPr>
          </a:p>
          <a:p>
            <a:pPr indent="0" lvl="0" marL="0" marR="0" rtl="0" algn="l">
              <a:lnSpc>
                <a:spcPct val="100000"/>
              </a:lnSpc>
              <a:spcBef>
                <a:spcPts val="3000"/>
              </a:spcBef>
              <a:spcAft>
                <a:spcPts val="0"/>
              </a:spcAft>
              <a:buSzPts val="1800"/>
              <a:buNone/>
            </a:pPr>
            <a:r>
              <a:t/>
            </a:r>
            <a:endParaRPr sz="1900">
              <a:solidFill>
                <a:srgbClr val="333333"/>
              </a:solidFill>
            </a:endParaRPr>
          </a:p>
        </p:txBody>
      </p:sp>
      <p:sp>
        <p:nvSpPr>
          <p:cNvPr id="74" name="Google Shape;74;g1cfa4d09dff_0_93"/>
          <p:cNvSpPr txBox="1"/>
          <p:nvPr/>
        </p:nvSpPr>
        <p:spPr>
          <a:xfrm>
            <a:off x="1028175" y="3288250"/>
            <a:ext cx="30000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3000"/>
              </a:spcAft>
              <a:buClr>
                <a:srgbClr val="000000"/>
              </a:buClr>
              <a:buSzPts val="1300"/>
              <a:buFont typeface="Arial"/>
              <a:buNone/>
            </a:pPr>
            <a:r>
              <a:rPr b="1" i="0" lang="en-GB" sz="1300" u="none" cap="none" strike="noStrike">
                <a:solidFill>
                  <a:srgbClr val="333333"/>
                </a:solidFill>
                <a:latin typeface="Calibri"/>
                <a:ea typeface="Calibri"/>
                <a:cs typeface="Calibri"/>
                <a:sym typeface="Calibri"/>
              </a:rPr>
              <a:t>Andy Crouch,</a:t>
            </a:r>
            <a:r>
              <a:rPr b="0" i="0" lang="en-GB" sz="1300" u="none" cap="none" strike="noStrike">
                <a:solidFill>
                  <a:srgbClr val="333333"/>
                </a:solidFill>
                <a:latin typeface="Calibri"/>
                <a:ea typeface="Calibri"/>
                <a:cs typeface="Calibri"/>
                <a:sym typeface="Calibri"/>
              </a:rPr>
              <a:t> Partner for Theology and Culture at Praxis</a:t>
            </a:r>
            <a:endParaRPr b="0" i="0" sz="1400" u="none" cap="none" strike="noStrike">
              <a:solidFill>
                <a:srgbClr val="333333"/>
              </a:solidFill>
              <a:latin typeface="Arial"/>
              <a:ea typeface="Arial"/>
              <a:cs typeface="Arial"/>
              <a:sym typeface="Arial"/>
            </a:endParaRPr>
          </a:p>
        </p:txBody>
      </p:sp>
      <p:pic>
        <p:nvPicPr>
          <p:cNvPr id="75" name="Google Shape;75;g1cfa4d09dff_0_93"/>
          <p:cNvPicPr preferRelativeResize="0"/>
          <p:nvPr/>
        </p:nvPicPr>
        <p:blipFill rotWithShape="1">
          <a:blip r:embed="rId3">
            <a:alphaModFix/>
          </a:blip>
          <a:srcRect b="0" l="49" r="59" t="0"/>
          <a:stretch/>
        </p:blipFill>
        <p:spPr>
          <a:xfrm>
            <a:off x="688450" y="967975"/>
            <a:ext cx="227951" cy="446675"/>
          </a:xfrm>
          <a:prstGeom prst="rect">
            <a:avLst/>
          </a:prstGeom>
          <a:noFill/>
          <a:ln>
            <a:noFill/>
          </a:ln>
        </p:spPr>
      </p:pic>
      <p:sp>
        <p:nvSpPr>
          <p:cNvPr id="76" name="Google Shape;76;g1cfa4d09dff_0_93"/>
          <p:cNvSpPr txBox="1"/>
          <p:nvPr/>
        </p:nvSpPr>
        <p:spPr>
          <a:xfrm>
            <a:off x="7252800" y="130775"/>
            <a:ext cx="1723500" cy="107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700"/>
              <a:buFont typeface="Arial"/>
              <a:buNone/>
            </a:pPr>
            <a:r>
              <a:rPr b="1" i="0" lang="en-GB" sz="700" u="none" cap="none" strike="noStrike">
                <a:solidFill>
                  <a:srgbClr val="323232"/>
                </a:solidFill>
                <a:latin typeface="Calibri"/>
                <a:ea typeface="Calibri"/>
                <a:cs typeface="Calibri"/>
                <a:sym typeface="Calibri"/>
              </a:rPr>
              <a:t>Photo: Alphonse Mata/Tearfund</a:t>
            </a:r>
            <a:endParaRPr b="1" i="0" sz="700" u="none" cap="none" strike="noStrike">
              <a:solidFill>
                <a:srgbClr val="323232"/>
              </a:solidFill>
              <a:latin typeface="Calibri"/>
              <a:ea typeface="Calibri"/>
              <a:cs typeface="Calibri"/>
              <a:sym typeface="Calibri"/>
            </a:endParaRPr>
          </a:p>
        </p:txBody>
      </p:sp>
      <p:pic>
        <p:nvPicPr>
          <p:cNvPr id="77" name="Google Shape;77;g1cfa4d09dff_0_93"/>
          <p:cNvPicPr preferRelativeResize="0"/>
          <p:nvPr/>
        </p:nvPicPr>
        <p:blipFill rotWithShape="1">
          <a:blip r:embed="rId4">
            <a:alphaModFix/>
          </a:blip>
          <a:srcRect b="0" l="88" r="88" t="0"/>
          <a:stretch/>
        </p:blipFill>
        <p:spPr>
          <a:xfrm>
            <a:off x="7647650" y="151950"/>
            <a:ext cx="89750" cy="65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cfa4d09dff_0_39"/>
          <p:cNvSpPr txBox="1"/>
          <p:nvPr/>
        </p:nvSpPr>
        <p:spPr>
          <a:xfrm>
            <a:off x="1894650" y="2333250"/>
            <a:ext cx="53547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GB" sz="1900" u="sng" cap="none" strike="noStrike">
                <a:solidFill>
                  <a:schemeClr val="lt1"/>
                </a:solidFill>
                <a:latin typeface="Calibri"/>
                <a:ea typeface="Calibri"/>
                <a:cs typeface="Calibri"/>
                <a:sym typeface="Calibri"/>
                <a:hlinkClick r:id="rId3">
                  <a:extLst>
                    <a:ext uri="{A12FA001-AC4F-418D-AE19-62706E023703}">
                      <ahyp:hlinkClr val="tx"/>
                    </a:ext>
                  </a:extLst>
                </a:hlinkClick>
              </a:rPr>
              <a:t>Watch Ruth Valero film</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1f882a568c1_0_0"/>
          <p:cNvSpPr txBox="1"/>
          <p:nvPr>
            <p:ph idx="4294967295" type="body"/>
          </p:nvPr>
        </p:nvSpPr>
        <p:spPr>
          <a:xfrm>
            <a:off x="527800" y="515750"/>
            <a:ext cx="80724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Do you think the Bible has anything to say about consumerism </a:t>
            </a:r>
            <a:br>
              <a:rPr b="1" lang="en-GB" sz="2100">
                <a:solidFill>
                  <a:srgbClr val="333333"/>
                </a:solidFill>
              </a:rPr>
            </a:br>
            <a:r>
              <a:rPr b="1" lang="en-GB" sz="2100">
                <a:solidFill>
                  <a:srgbClr val="333333"/>
                </a:solidFill>
              </a:rPr>
              <a:t>and how we can live well in our world as people of God?</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What would it mean for us to live simply as Christians?</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What are some of the barriers to us living this way? </a:t>
            </a:r>
            <a:br>
              <a:rPr b="1" lang="en-GB" sz="2100">
                <a:solidFill>
                  <a:srgbClr val="333333"/>
                </a:solidFill>
              </a:rPr>
            </a:br>
            <a:r>
              <a:rPr b="1" lang="en-GB" sz="2100">
                <a:solidFill>
                  <a:srgbClr val="333333"/>
                </a:solidFill>
              </a:rPr>
              <a:t>How can we overcome these?</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In the film, Ruth says consumerism is about the search for </a:t>
            </a:r>
            <a:br>
              <a:rPr b="1" lang="en-GB" sz="2100">
                <a:solidFill>
                  <a:srgbClr val="333333"/>
                </a:solidFill>
              </a:rPr>
            </a:br>
            <a:r>
              <a:rPr b="1" lang="en-GB" sz="2100">
                <a:solidFill>
                  <a:srgbClr val="333333"/>
                </a:solidFill>
              </a:rPr>
              <a:t>happiness and fulfilment – but it misdirects our desires towards </a:t>
            </a:r>
            <a:br>
              <a:rPr b="1" lang="en-GB" sz="2100">
                <a:solidFill>
                  <a:srgbClr val="333333"/>
                </a:solidFill>
              </a:rPr>
            </a:br>
            <a:r>
              <a:rPr b="1" lang="en-GB" sz="2100">
                <a:solidFill>
                  <a:srgbClr val="333333"/>
                </a:solidFill>
              </a:rPr>
              <a:t>the wrong things. What would it look like for us to live life to </a:t>
            </a:r>
            <a:br>
              <a:rPr b="1" lang="en-GB" sz="2100">
                <a:solidFill>
                  <a:srgbClr val="333333"/>
                </a:solidFill>
              </a:rPr>
            </a:br>
            <a:r>
              <a:rPr b="1" lang="en-GB" sz="2100">
                <a:solidFill>
                  <a:srgbClr val="333333"/>
                </a:solidFill>
              </a:rPr>
              <a:t>the full? What should we desire instead of stuff?</a:t>
            </a:r>
            <a:endParaRPr b="1" sz="2100">
              <a:solidFill>
                <a:srgbClr val="333333"/>
              </a:solidFill>
            </a:endParaRPr>
          </a:p>
          <a:p>
            <a:pPr indent="0" lvl="0" marL="0" rtl="0" algn="l">
              <a:lnSpc>
                <a:spcPct val="100000"/>
              </a:lnSpc>
              <a:spcBef>
                <a:spcPts val="1000"/>
              </a:spcBef>
              <a:spcAft>
                <a:spcPts val="0"/>
              </a:spcAft>
              <a:buSzPts val="1800"/>
              <a:buNone/>
            </a:pPr>
            <a:r>
              <a:t/>
            </a:r>
            <a:endParaRPr b="1" sz="2000">
              <a:solidFill>
                <a:srgbClr val="3333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1f882a568c1_0_12"/>
          <p:cNvSpPr txBox="1"/>
          <p:nvPr>
            <p:ph idx="4294967295" type="body"/>
          </p:nvPr>
        </p:nvSpPr>
        <p:spPr>
          <a:xfrm>
            <a:off x="527800" y="515750"/>
            <a:ext cx="80724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Ruth says living simply can be a way of positively resisting consumerism. What are you already doing in your own life to live more simply? Share ideas and tips with your table to inspire and encourage each other.</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In response to ‘detachment’, Ruth challenges us to speak up and to reconnect – to put things back in their story as a way of loving our neighbours. How would this help?</a:t>
            </a:r>
            <a:endParaRPr b="1" sz="2100">
              <a:solidFill>
                <a:srgbClr val="3333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cfa4d09dff_0_31"/>
          <p:cNvSpPr txBox="1"/>
          <p:nvPr>
            <p:ph idx="4294967295" type="body"/>
          </p:nvPr>
        </p:nvSpPr>
        <p:spPr>
          <a:xfrm>
            <a:off x="600550" y="697750"/>
            <a:ext cx="4173000" cy="335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GB">
                <a:solidFill>
                  <a:srgbClr val="333333"/>
                </a:solidFill>
              </a:rPr>
              <a:t>T</a:t>
            </a:r>
            <a:r>
              <a:rPr b="1" lang="en-GB" sz="1900">
                <a:solidFill>
                  <a:srgbClr val="333333"/>
                </a:solidFill>
              </a:rPr>
              <a:t>oday, half of all plastic is designed to </a:t>
            </a:r>
            <a:br>
              <a:rPr b="1" lang="en-GB" sz="1900">
                <a:solidFill>
                  <a:srgbClr val="333333"/>
                </a:solidFill>
              </a:rPr>
            </a:br>
            <a:r>
              <a:rPr b="1" lang="en-GB" sz="1900">
                <a:solidFill>
                  <a:srgbClr val="333333"/>
                </a:solidFill>
              </a:rPr>
              <a:t>be used just once before being discarded. </a:t>
            </a:r>
            <a:endParaRPr b="1" sz="1900">
              <a:solidFill>
                <a:srgbClr val="333333"/>
              </a:solidFill>
            </a:endParaRPr>
          </a:p>
          <a:p>
            <a:pPr indent="0" lvl="0" marL="0" rtl="0" algn="l">
              <a:lnSpc>
                <a:spcPct val="115000"/>
              </a:lnSpc>
              <a:spcBef>
                <a:spcPts val="0"/>
              </a:spcBef>
              <a:spcAft>
                <a:spcPts val="0"/>
              </a:spcAft>
              <a:buSzPts val="1800"/>
              <a:buNone/>
            </a:pPr>
            <a:r>
              <a:t/>
            </a:r>
            <a:endParaRPr b="1" sz="1900">
              <a:solidFill>
                <a:srgbClr val="333333"/>
              </a:solidFill>
            </a:endParaRPr>
          </a:p>
          <a:p>
            <a:pPr indent="0" lvl="0" marL="0" rtl="0" algn="l">
              <a:lnSpc>
                <a:spcPct val="115000"/>
              </a:lnSpc>
              <a:spcBef>
                <a:spcPts val="0"/>
              </a:spcBef>
              <a:spcAft>
                <a:spcPts val="0"/>
              </a:spcAft>
              <a:buSzPts val="1800"/>
              <a:buNone/>
            </a:pPr>
            <a:r>
              <a:rPr b="1" lang="en-GB" sz="1900">
                <a:solidFill>
                  <a:srgbClr val="333333"/>
                </a:solidFill>
              </a:rPr>
              <a:t>And yet some 2 billion people in low- </a:t>
            </a:r>
            <a:br>
              <a:rPr b="1" lang="en-GB" sz="1900">
                <a:solidFill>
                  <a:srgbClr val="333333"/>
                </a:solidFill>
              </a:rPr>
            </a:br>
            <a:r>
              <a:rPr b="1" lang="en-GB" sz="1900">
                <a:solidFill>
                  <a:srgbClr val="333333"/>
                </a:solidFill>
              </a:rPr>
              <a:t>and middle-income countries don’t </a:t>
            </a:r>
            <a:br>
              <a:rPr b="1" lang="en-GB" sz="1900">
                <a:solidFill>
                  <a:srgbClr val="333333"/>
                </a:solidFill>
              </a:rPr>
            </a:br>
            <a:r>
              <a:rPr b="1" lang="en-GB" sz="1900">
                <a:solidFill>
                  <a:srgbClr val="333333"/>
                </a:solidFill>
              </a:rPr>
              <a:t>have access to solid-waste collection. </a:t>
            </a:r>
            <a:endParaRPr b="1" sz="1900">
              <a:solidFill>
                <a:srgbClr val="333333"/>
              </a:solidFill>
            </a:endParaRPr>
          </a:p>
          <a:p>
            <a:pPr indent="0" lvl="0" marL="0" rtl="0" algn="l">
              <a:lnSpc>
                <a:spcPct val="115000"/>
              </a:lnSpc>
              <a:spcBef>
                <a:spcPts val="0"/>
              </a:spcBef>
              <a:spcAft>
                <a:spcPts val="0"/>
              </a:spcAft>
              <a:buSzPts val="1800"/>
              <a:buNone/>
            </a:pPr>
            <a:br>
              <a:rPr b="1" lang="en-GB" sz="1900">
                <a:solidFill>
                  <a:srgbClr val="333333"/>
                </a:solidFill>
              </a:rPr>
            </a:br>
            <a:r>
              <a:rPr b="1" lang="en-GB" sz="1900">
                <a:solidFill>
                  <a:srgbClr val="333333"/>
                </a:solidFill>
              </a:rPr>
              <a:t>They have little option but to burn or dump it.</a:t>
            </a:r>
            <a:endParaRPr b="1" sz="2200">
              <a:solidFill>
                <a:srgbClr val="333333"/>
              </a:solidFill>
            </a:endParaRPr>
          </a:p>
        </p:txBody>
      </p:sp>
      <p:sp>
        <p:nvSpPr>
          <p:cNvPr id="102" name="Google Shape;102;g1cfa4d09dff_0_31"/>
          <p:cNvSpPr txBox="1"/>
          <p:nvPr/>
        </p:nvSpPr>
        <p:spPr>
          <a:xfrm>
            <a:off x="7252800" y="130775"/>
            <a:ext cx="1723500" cy="107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700"/>
              <a:buFont typeface="Arial"/>
              <a:buNone/>
            </a:pPr>
            <a:r>
              <a:rPr b="1" i="0" lang="en-GB" sz="700" u="none" cap="none" strike="noStrike">
                <a:solidFill>
                  <a:schemeClr val="lt1"/>
                </a:solidFill>
                <a:latin typeface="Calibri"/>
                <a:ea typeface="Calibri"/>
                <a:cs typeface="Calibri"/>
                <a:sym typeface="Calibri"/>
              </a:rPr>
              <a:t>Photo: Alphonse Mata/Tearfund</a:t>
            </a:r>
            <a:endParaRPr b="1" i="0" sz="700" u="none" cap="none" strike="noStrike">
              <a:solidFill>
                <a:schemeClr val="lt1"/>
              </a:solidFill>
              <a:latin typeface="Calibri"/>
              <a:ea typeface="Calibri"/>
              <a:cs typeface="Calibri"/>
              <a:sym typeface="Calibri"/>
            </a:endParaRPr>
          </a:p>
        </p:txBody>
      </p:sp>
      <p:pic>
        <p:nvPicPr>
          <p:cNvPr id="103" name="Google Shape;103;g1cfa4d09dff_0_31"/>
          <p:cNvPicPr preferRelativeResize="0"/>
          <p:nvPr/>
        </p:nvPicPr>
        <p:blipFill rotWithShape="1">
          <a:blip r:embed="rId3">
            <a:alphaModFix/>
          </a:blip>
          <a:srcRect b="0" l="0" r="0" t="0"/>
          <a:stretch/>
        </p:blipFill>
        <p:spPr>
          <a:xfrm>
            <a:off x="7647650" y="151950"/>
            <a:ext cx="89750" cy="65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