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0" r:id="rId3"/>
    <p:sldId id="263" r:id="rId4"/>
    <p:sldId id="264" r:id="rId5"/>
    <p:sldId id="261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94674"/>
  </p:normalViewPr>
  <p:slideViewPr>
    <p:cSldViewPr snapToGrid="0" snapToObjects="1">
      <p:cViewPr varScale="1">
        <p:scale>
          <a:sx n="166" d="100"/>
          <a:sy n="166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DF17C-A6B1-7B4D-BAF8-0AAF6168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D7B8F-BDC4-C64A-BAC2-78129D00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04B5F-F29A-8243-B552-4B1719C71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5A4D1B-6EE5-0E4F-B21F-FC4A8133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977DC-71F7-F94B-8FD1-A13823A97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782A9-D24A-D144-9DE6-9B5719B9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8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2C328-B0C9-5E4D-9A94-D6F43EFF4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1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dcterms:created xsi:type="dcterms:W3CDTF">2019-05-03T11:32:29Z</dcterms:created>
  <dcterms:modified xsi:type="dcterms:W3CDTF">2022-04-21T14:33:19Z</dcterms:modified>
</cp:coreProperties>
</file>