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0995c5af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40995c5af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995c5aff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995c5aff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0995c5aff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0995c5aff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995c5aff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995c5aff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