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70.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61.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64.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85.xml"/>
  <Override ContentType="application/vnd.openxmlformats-officedocument.presentationml.slideLayout+xml" PartName="/ppt/slideLayouts/slideLayout72.xml"/>
  <Override ContentType="application/vnd.openxmlformats-officedocument.presentationml.slideLayout+xml" PartName="/ppt/slideLayouts/slideLayout49.xml"/>
  <Override ContentType="application/vnd.openxmlformats-officedocument.presentationml.slideLayout+xml" PartName="/ppt/slideLayouts/slideLayout7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4.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92.xml"/>
  <Override ContentType="application/vnd.openxmlformats-officedocument.presentationml.slideLayout+xml" PartName="/ppt/slideLayouts/slideLayout83.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68.xml"/>
  <Override ContentType="application/vnd.openxmlformats-officedocument.presentationml.slideLayout+xml" PartName="/ppt/slideLayouts/slideLayout34.xml"/>
  <Override ContentType="application/vnd.openxmlformats-officedocument.presentationml.slideLayout+xml" PartName="/ppt/slideLayouts/slideLayout90.xml"/>
  <Override ContentType="application/vnd.openxmlformats-officedocument.presentationml.slideLayout+xml" PartName="/ppt/slideLayouts/slideLayout6.xml"/>
  <Override ContentType="application/vnd.openxmlformats-officedocument.presentationml.slideLayout+xml" PartName="/ppt/slideLayouts/slideLayout77.xml"/>
  <Override ContentType="application/vnd.openxmlformats-officedocument.presentationml.slideLayout+xml" PartName="/ppt/slideLayouts/slideLayout82.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86.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8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8.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40" r:id="rId4"/>
    <p:sldMasterId id="2147483741" r:id="rId5"/>
  </p:sldMasterIdLst>
  <p:notesMasterIdLst>
    <p:notesMasterId r:id="rId6"/>
  </p:notesMasterIdLst>
  <p:sldIdLst>
    <p:sldId id="256" r:id="rId7"/>
    <p:sldId id="257" r:id="rId8"/>
    <p:sldId id="258" r:id="rId9"/>
    <p:sldId id="259" r:id="rId10"/>
    <p:sldId id="260" r:id="rId11"/>
    <p:sldId id="261" r:id="rId12"/>
  </p:sldIdLst>
  <p:sldSz cy="5143500" cx="9144000"/>
  <p:notesSz cx="6858000" cy="9144000"/>
  <p:embeddedFontLst>
    <p:embeddedFont>
      <p:font typeface="Mulish"/>
      <p:regular r:id="rId13"/>
      <p:bold r:id="rId14"/>
      <p:italic r:id="rId15"/>
      <p:boldItalic r:id="rId16"/>
    </p:embeddedFont>
    <p:embeddedFont>
      <p:font typeface="Mulish ExtraBold"/>
      <p:bold r:id="rId17"/>
      <p:boldItalic r:id="rId18"/>
    </p:embeddedFont>
    <p:embeddedFont>
      <p:font typeface="Rubik SemiBold"/>
      <p:regular r:id="rId19"/>
      <p:bold r:id="rId20"/>
      <p:italic r:id="rId21"/>
      <p:boldItalic r:id="rId22"/>
    </p:embeddedFont>
    <p:embeddedFont>
      <p:font typeface="Mulish Medium"/>
      <p:regular r:id="rId23"/>
      <p:bold r:id="rId24"/>
      <p:italic r:id="rId25"/>
      <p:boldItalic r:id="rId2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20" Type="http://schemas.openxmlformats.org/officeDocument/2006/relationships/font" Target="fonts/RubikSemiBold-bold.fntdata"/><Relationship Id="rId22" Type="http://schemas.openxmlformats.org/officeDocument/2006/relationships/font" Target="fonts/RubikSemiBold-boldItalic.fntdata"/><Relationship Id="rId21" Type="http://schemas.openxmlformats.org/officeDocument/2006/relationships/font" Target="fonts/RubikSemiBold-italic.fntdata"/><Relationship Id="rId24" Type="http://schemas.openxmlformats.org/officeDocument/2006/relationships/font" Target="fonts/MulishMedium-bold.fntdata"/><Relationship Id="rId23" Type="http://schemas.openxmlformats.org/officeDocument/2006/relationships/font" Target="fonts/MulishMedium-regular.fntdata"/><Relationship Id="rId26" Type="http://schemas.openxmlformats.org/officeDocument/2006/relationships/font" Target="fonts/MulishMedium-boldItalic.fntdata"/><Relationship Id="rId25" Type="http://schemas.openxmlformats.org/officeDocument/2006/relationships/font" Target="fonts/MulishMedium-italic.fnt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font" Target="fonts/Mulish-regular.fntdata"/><Relationship Id="rId12" Type="http://schemas.openxmlformats.org/officeDocument/2006/relationships/slide" Target="slides/slide6.xml"/><Relationship Id="rId15" Type="http://schemas.openxmlformats.org/officeDocument/2006/relationships/font" Target="fonts/Mulish-italic.fntdata"/><Relationship Id="rId14" Type="http://schemas.openxmlformats.org/officeDocument/2006/relationships/font" Target="fonts/Mulish-bold.fntdata"/><Relationship Id="rId17" Type="http://schemas.openxmlformats.org/officeDocument/2006/relationships/font" Target="fonts/MulishExtraBold-bold.fntdata"/><Relationship Id="rId16" Type="http://schemas.openxmlformats.org/officeDocument/2006/relationships/font" Target="fonts/Mulish-boldItalic.fntdata"/><Relationship Id="rId19" Type="http://schemas.openxmlformats.org/officeDocument/2006/relationships/font" Target="fonts/RubikSemiBold-regular.fntdata"/><Relationship Id="rId18" Type="http://schemas.openxmlformats.org/officeDocument/2006/relationships/font" Target="fonts/MulishExtraBold-bold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 name="Shape 497"/>
        <p:cNvGrpSpPr/>
        <p:nvPr/>
      </p:nvGrpSpPr>
      <p:grpSpPr>
        <a:xfrm>
          <a:off x="0" y="0"/>
          <a:ext cx="0" cy="0"/>
          <a:chOff x="0" y="0"/>
          <a:chExt cx="0" cy="0"/>
        </a:xfrm>
      </p:grpSpPr>
      <p:sp>
        <p:nvSpPr>
          <p:cNvPr id="498" name="Google Shape;498;g409b8a36db7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9" name="Google Shape;499;g409b8a36db7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What do you imagine when I ask you to picture a farmer? We might all picture someone different, perhaps a loved one or someone we know.</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Perhaps someone one a tractor, dealing with the British weather.</a:t>
            </a:r>
            <a:endParaRPr/>
          </a:p>
          <a:p>
            <a:pPr indent="0" lvl="0" marL="0" rtl="0" algn="l">
              <a:spcBef>
                <a:spcPts val="0"/>
              </a:spcBef>
              <a:spcAft>
                <a:spcPts val="0"/>
              </a:spcAft>
              <a:buNone/>
            </a:pPr>
            <a:r>
              <a:rPr lang="en-GB"/>
              <a:t>Maybe a man in a hat tending to chickens in a field.</a:t>
            </a:r>
            <a:endParaRPr/>
          </a:p>
          <a:p>
            <a:pPr indent="0" lvl="0" marL="0" rtl="0" algn="l">
              <a:spcBef>
                <a:spcPts val="0"/>
              </a:spcBef>
              <a:spcAft>
                <a:spcPts val="0"/>
              </a:spcAft>
              <a:buNone/>
            </a:pPr>
            <a:r>
              <a:rPr lang="en-GB"/>
              <a:t>Or maybe you think about a famous farmer like Jeremy Clarkson or the farmer from Shaun the Sheep.</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6" name="Shape 506"/>
        <p:cNvGrpSpPr/>
        <p:nvPr/>
      </p:nvGrpSpPr>
      <p:grpSpPr>
        <a:xfrm>
          <a:off x="0" y="0"/>
          <a:ext cx="0" cy="0"/>
          <a:chOff x="0" y="0"/>
          <a:chExt cx="0" cy="0"/>
        </a:xfrm>
      </p:grpSpPr>
      <p:sp>
        <p:nvSpPr>
          <p:cNvPr id="507" name="Google Shape;507;g409b8a36db7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8" name="Google Shape;508;g409b8a36db7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a:solidFill>
                  <a:schemeClr val="dk1"/>
                </a:solidFill>
              </a:rPr>
              <a:t>But this Harvest, we’re thinking about farmers that usually get cropped out the picture. Over the past two weeks, Tearfund supporters have walked the farm with three amazing women smallholder farmers – Afroza, Beli and Zainab. And this Harvest Sunday, we are joining churches across the UK to pause and pray for farmers around the world.</a:t>
            </a:r>
            <a:endParaRPr>
              <a:solidFill>
                <a:schemeClr val="dk1"/>
              </a:solidFill>
            </a:endParaRPr>
          </a:p>
          <a:p>
            <a:pPr indent="0" lvl="0" marL="0" rtl="0" algn="l">
              <a:spcBef>
                <a:spcPts val="100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3" name="Shape 513"/>
        <p:cNvGrpSpPr/>
        <p:nvPr/>
      </p:nvGrpSpPr>
      <p:grpSpPr>
        <a:xfrm>
          <a:off x="0" y="0"/>
          <a:ext cx="0" cy="0"/>
          <a:chOff x="0" y="0"/>
          <a:chExt cx="0" cy="0"/>
        </a:xfrm>
      </p:grpSpPr>
      <p:sp>
        <p:nvSpPr>
          <p:cNvPr id="514" name="Google Shape;514;g409b8a36db7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5" name="Google Shape;515;g409b8a36db7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Read the prayer on the screen.</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g412ba1795c3_2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3" name="Google Shape;523;g412ba1795c3_2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Read the prayer on the screen.</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9" name="Shape 529"/>
        <p:cNvGrpSpPr/>
        <p:nvPr/>
      </p:nvGrpSpPr>
      <p:grpSpPr>
        <a:xfrm>
          <a:off x="0" y="0"/>
          <a:ext cx="0" cy="0"/>
          <a:chOff x="0" y="0"/>
          <a:chExt cx="0" cy="0"/>
        </a:xfrm>
      </p:grpSpPr>
      <p:sp>
        <p:nvSpPr>
          <p:cNvPr id="530" name="Google Shape;530;g412ba1795c3_2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1" name="Google Shape;531;g412ba1795c3_2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Read the prayer on the screen.</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6" name="Shape 536"/>
        <p:cNvGrpSpPr/>
        <p:nvPr/>
      </p:nvGrpSpPr>
      <p:grpSpPr>
        <a:xfrm>
          <a:off x="0" y="0"/>
          <a:ext cx="0" cy="0"/>
          <a:chOff x="0" y="0"/>
          <a:chExt cx="0" cy="0"/>
        </a:xfrm>
      </p:grpSpPr>
      <p:sp>
        <p:nvSpPr>
          <p:cNvPr id="537" name="Google Shape;537;g409b8a36db7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8" name="Google Shape;538;g409b8a36db7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4.jp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2.jp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 Id="rId3" Type="http://schemas.openxmlformats.org/officeDocument/2006/relationships/image" Target="../media/image10.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6.jpg"/><Relationship Id="rId3" Type="http://schemas.openxmlformats.org/officeDocument/2006/relationships/image" Target="../media/image13.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5.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png"/><Relationship Id="rId3" Type="http://schemas.openxmlformats.org/officeDocument/2006/relationships/image" Target="../media/image5.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6.png"/><Relationship Id="rId3" Type="http://schemas.openxmlformats.org/officeDocument/2006/relationships/image" Target="../media/image5.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7.png"/><Relationship Id="rId3" Type="http://schemas.openxmlformats.org/officeDocument/2006/relationships/image" Target="../media/image5.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png"/><Relationship Id="rId3" Type="http://schemas.openxmlformats.org/officeDocument/2006/relationships/image" Target="../media/image5.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 Id="rId3" Type="http://schemas.openxmlformats.org/officeDocument/2006/relationships/image" Target="../media/image5.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5.png"/><Relationship Id="rId3" Type="http://schemas.openxmlformats.org/officeDocument/2006/relationships/image" Target="../media/image5.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6.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7.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9.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8.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4.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6.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7.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6.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2.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3.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6.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1.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5.jp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25.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25.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5.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5.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6.jp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7.jp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8.jp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6.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7.pn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6.pn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7.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4.jp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9.jpg"/></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1.png"/></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0.jpg"/></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1.jpg"/></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 Id="rId3" Type="http://schemas.openxmlformats.org/officeDocument/2006/relationships/image" Target="../media/image33.png"/></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 Id="rId3" Type="http://schemas.openxmlformats.org/officeDocument/2006/relationships/image" Target="../media/image33.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1_YELLOW" type="title">
  <p:cSld name="TITLE">
    <p:spTree>
      <p:nvGrpSpPr>
        <p:cNvPr id="54" name="Shape 54"/>
        <p:cNvGrpSpPr/>
        <p:nvPr/>
      </p:nvGrpSpPr>
      <p:grpSpPr>
        <a:xfrm>
          <a:off x="0" y="0"/>
          <a:ext cx="0" cy="0"/>
          <a:chOff x="0" y="0"/>
          <a:chExt cx="0" cy="0"/>
        </a:xfrm>
      </p:grpSpPr>
      <p:pic>
        <p:nvPicPr>
          <p:cNvPr id="55" name="Google Shape;55;p14" title="Brand Presentation Template_Assets.png"/>
          <p:cNvPicPr preferRelativeResize="0"/>
          <p:nvPr/>
        </p:nvPicPr>
        <p:blipFill rotWithShape="1">
          <a:blip r:embed="rId2">
            <a:alphaModFix/>
          </a:blip>
          <a:srcRect b="0" l="0" r="0" t="0"/>
          <a:stretch/>
        </p:blipFill>
        <p:spPr>
          <a:xfrm>
            <a:off x="0" y="0"/>
            <a:ext cx="9144003" cy="5143501"/>
          </a:xfrm>
          <a:prstGeom prst="rect">
            <a:avLst/>
          </a:prstGeom>
          <a:noFill/>
          <a:ln>
            <a:noFill/>
          </a:ln>
        </p:spPr>
      </p:pic>
      <p:sp>
        <p:nvSpPr>
          <p:cNvPr id="56" name="Google Shape;56;p14"/>
          <p:cNvSpPr txBox="1"/>
          <p:nvPr>
            <p:ph type="ctrTitle"/>
          </p:nvPr>
        </p:nvSpPr>
        <p:spPr>
          <a:xfrm>
            <a:off x="450600" y="785575"/>
            <a:ext cx="8242800" cy="1619100"/>
          </a:xfrm>
          <a:prstGeom prst="rect">
            <a:avLst/>
          </a:prstGeom>
        </p:spPr>
        <p:txBody>
          <a:bodyPr anchorCtr="0" anchor="b" bIns="91425" lIns="91425" spcFirstLastPara="1" rIns="91425" wrap="square" tIns="91425">
            <a:normAutofit/>
          </a:bodyPr>
          <a:lstStyle>
            <a:lvl1pPr lvl="0" algn="ctr">
              <a:spcBef>
                <a:spcPts val="0"/>
              </a:spcBef>
              <a:spcAft>
                <a:spcPts val="0"/>
              </a:spcAft>
              <a:buClr>
                <a:srgbClr val="173145"/>
              </a:buClr>
              <a:buSzPts val="5200"/>
              <a:buNone/>
              <a:defRPr sz="5200">
                <a:solidFill>
                  <a:srgbClr val="173145"/>
                </a:solidFill>
              </a:defRPr>
            </a:lvl1pPr>
            <a:lvl2pPr lvl="1" algn="ctr">
              <a:spcBef>
                <a:spcPts val="0"/>
              </a:spcBef>
              <a:spcAft>
                <a:spcPts val="0"/>
              </a:spcAft>
              <a:buClr>
                <a:srgbClr val="173145"/>
              </a:buClr>
              <a:buSzPts val="5200"/>
              <a:buNone/>
              <a:defRPr sz="5200">
                <a:solidFill>
                  <a:srgbClr val="173145"/>
                </a:solidFill>
              </a:defRPr>
            </a:lvl2pPr>
            <a:lvl3pPr lvl="2" algn="ctr">
              <a:spcBef>
                <a:spcPts val="0"/>
              </a:spcBef>
              <a:spcAft>
                <a:spcPts val="0"/>
              </a:spcAft>
              <a:buClr>
                <a:srgbClr val="173145"/>
              </a:buClr>
              <a:buSzPts val="5200"/>
              <a:buNone/>
              <a:defRPr sz="5200">
                <a:solidFill>
                  <a:srgbClr val="173145"/>
                </a:solidFill>
              </a:defRPr>
            </a:lvl3pPr>
            <a:lvl4pPr lvl="3" algn="ctr">
              <a:spcBef>
                <a:spcPts val="0"/>
              </a:spcBef>
              <a:spcAft>
                <a:spcPts val="0"/>
              </a:spcAft>
              <a:buClr>
                <a:srgbClr val="173145"/>
              </a:buClr>
              <a:buSzPts val="5200"/>
              <a:buNone/>
              <a:defRPr sz="5200">
                <a:solidFill>
                  <a:srgbClr val="173145"/>
                </a:solidFill>
              </a:defRPr>
            </a:lvl4pPr>
            <a:lvl5pPr lvl="4" algn="ctr">
              <a:spcBef>
                <a:spcPts val="0"/>
              </a:spcBef>
              <a:spcAft>
                <a:spcPts val="0"/>
              </a:spcAft>
              <a:buClr>
                <a:srgbClr val="173145"/>
              </a:buClr>
              <a:buSzPts val="5200"/>
              <a:buNone/>
              <a:defRPr sz="5200">
                <a:solidFill>
                  <a:srgbClr val="173145"/>
                </a:solidFill>
              </a:defRPr>
            </a:lvl5pPr>
            <a:lvl6pPr lvl="5" algn="ctr">
              <a:spcBef>
                <a:spcPts val="0"/>
              </a:spcBef>
              <a:spcAft>
                <a:spcPts val="0"/>
              </a:spcAft>
              <a:buClr>
                <a:srgbClr val="173145"/>
              </a:buClr>
              <a:buSzPts val="5200"/>
              <a:buNone/>
              <a:defRPr sz="5200">
                <a:solidFill>
                  <a:srgbClr val="173145"/>
                </a:solidFill>
              </a:defRPr>
            </a:lvl6pPr>
            <a:lvl7pPr lvl="6" algn="ctr">
              <a:spcBef>
                <a:spcPts val="0"/>
              </a:spcBef>
              <a:spcAft>
                <a:spcPts val="0"/>
              </a:spcAft>
              <a:buClr>
                <a:srgbClr val="173145"/>
              </a:buClr>
              <a:buSzPts val="5200"/>
              <a:buNone/>
              <a:defRPr sz="5200">
                <a:solidFill>
                  <a:srgbClr val="173145"/>
                </a:solidFill>
              </a:defRPr>
            </a:lvl7pPr>
            <a:lvl8pPr lvl="7" algn="ctr">
              <a:spcBef>
                <a:spcPts val="0"/>
              </a:spcBef>
              <a:spcAft>
                <a:spcPts val="0"/>
              </a:spcAft>
              <a:buClr>
                <a:srgbClr val="173145"/>
              </a:buClr>
              <a:buSzPts val="5200"/>
              <a:buNone/>
              <a:defRPr sz="5200">
                <a:solidFill>
                  <a:srgbClr val="173145"/>
                </a:solidFill>
              </a:defRPr>
            </a:lvl8pPr>
            <a:lvl9pPr lvl="8" algn="ctr">
              <a:spcBef>
                <a:spcPts val="0"/>
              </a:spcBef>
              <a:spcAft>
                <a:spcPts val="0"/>
              </a:spcAft>
              <a:buClr>
                <a:srgbClr val="173145"/>
              </a:buClr>
              <a:buSzPts val="5200"/>
              <a:buNone/>
              <a:defRPr sz="5200">
                <a:solidFill>
                  <a:srgbClr val="173145"/>
                </a:solidFill>
              </a:defRPr>
            </a:lvl9pPr>
          </a:lstStyle>
          <a:p/>
        </p:txBody>
      </p:sp>
      <p:sp>
        <p:nvSpPr>
          <p:cNvPr id="57" name="Google Shape;57;p14"/>
          <p:cNvSpPr txBox="1"/>
          <p:nvPr>
            <p:ph idx="1" type="subTitle"/>
          </p:nvPr>
        </p:nvSpPr>
        <p:spPr>
          <a:xfrm>
            <a:off x="450600" y="2681275"/>
            <a:ext cx="8242800" cy="5703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Clr>
                <a:srgbClr val="173145"/>
              </a:buClr>
              <a:buSzPts val="2800"/>
              <a:buNone/>
              <a:defRPr sz="2800">
                <a:solidFill>
                  <a:srgbClr val="173145"/>
                </a:solidFill>
              </a:defRPr>
            </a:lvl2pPr>
            <a:lvl3pPr lvl="2" algn="ctr">
              <a:lnSpc>
                <a:spcPct val="100000"/>
              </a:lnSpc>
              <a:spcBef>
                <a:spcPts val="0"/>
              </a:spcBef>
              <a:spcAft>
                <a:spcPts val="0"/>
              </a:spcAft>
              <a:buClr>
                <a:srgbClr val="173145"/>
              </a:buClr>
              <a:buSzPts val="2800"/>
              <a:buNone/>
              <a:defRPr sz="2800">
                <a:solidFill>
                  <a:srgbClr val="173145"/>
                </a:solidFill>
              </a:defRPr>
            </a:lvl3pPr>
            <a:lvl4pPr lvl="3" algn="ctr">
              <a:lnSpc>
                <a:spcPct val="100000"/>
              </a:lnSpc>
              <a:spcBef>
                <a:spcPts val="0"/>
              </a:spcBef>
              <a:spcAft>
                <a:spcPts val="0"/>
              </a:spcAft>
              <a:buClr>
                <a:srgbClr val="173145"/>
              </a:buClr>
              <a:buSzPts val="2800"/>
              <a:buNone/>
              <a:defRPr sz="2800">
                <a:solidFill>
                  <a:srgbClr val="173145"/>
                </a:solidFill>
              </a:defRPr>
            </a:lvl4pPr>
            <a:lvl5pPr lvl="4" algn="ctr">
              <a:lnSpc>
                <a:spcPct val="100000"/>
              </a:lnSpc>
              <a:spcBef>
                <a:spcPts val="0"/>
              </a:spcBef>
              <a:spcAft>
                <a:spcPts val="0"/>
              </a:spcAft>
              <a:buClr>
                <a:srgbClr val="173145"/>
              </a:buClr>
              <a:buSzPts val="2800"/>
              <a:buNone/>
              <a:defRPr sz="2800">
                <a:solidFill>
                  <a:srgbClr val="173145"/>
                </a:solidFill>
              </a:defRPr>
            </a:lvl5pPr>
            <a:lvl6pPr lvl="5" algn="ctr">
              <a:lnSpc>
                <a:spcPct val="100000"/>
              </a:lnSpc>
              <a:spcBef>
                <a:spcPts val="0"/>
              </a:spcBef>
              <a:spcAft>
                <a:spcPts val="0"/>
              </a:spcAft>
              <a:buClr>
                <a:srgbClr val="173145"/>
              </a:buClr>
              <a:buSzPts val="2800"/>
              <a:buNone/>
              <a:defRPr sz="2800">
                <a:solidFill>
                  <a:srgbClr val="173145"/>
                </a:solidFill>
              </a:defRPr>
            </a:lvl6pPr>
            <a:lvl7pPr lvl="6" algn="ctr">
              <a:lnSpc>
                <a:spcPct val="100000"/>
              </a:lnSpc>
              <a:spcBef>
                <a:spcPts val="0"/>
              </a:spcBef>
              <a:spcAft>
                <a:spcPts val="0"/>
              </a:spcAft>
              <a:buClr>
                <a:srgbClr val="173145"/>
              </a:buClr>
              <a:buSzPts val="2800"/>
              <a:buNone/>
              <a:defRPr sz="2800">
                <a:solidFill>
                  <a:srgbClr val="173145"/>
                </a:solidFill>
              </a:defRPr>
            </a:lvl7pPr>
            <a:lvl8pPr lvl="7" algn="ctr">
              <a:lnSpc>
                <a:spcPct val="100000"/>
              </a:lnSpc>
              <a:spcBef>
                <a:spcPts val="0"/>
              </a:spcBef>
              <a:spcAft>
                <a:spcPts val="0"/>
              </a:spcAft>
              <a:buClr>
                <a:srgbClr val="173145"/>
              </a:buClr>
              <a:buSzPts val="2800"/>
              <a:buNone/>
              <a:defRPr sz="2800">
                <a:solidFill>
                  <a:srgbClr val="173145"/>
                </a:solidFill>
              </a:defRPr>
            </a:lvl8pPr>
            <a:lvl9pPr lvl="8" algn="ctr">
              <a:lnSpc>
                <a:spcPct val="100000"/>
              </a:lnSpc>
              <a:spcBef>
                <a:spcPts val="0"/>
              </a:spcBef>
              <a:spcAft>
                <a:spcPts val="0"/>
              </a:spcAft>
              <a:buClr>
                <a:srgbClr val="173145"/>
              </a:buClr>
              <a:buSzPts val="2800"/>
              <a:buNone/>
              <a:defRPr sz="2800">
                <a:solidFill>
                  <a:srgbClr val="173145"/>
                </a:solidFill>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1_NAVY">
  <p:cSld name="TITLE_1">
    <p:bg>
      <p:bgPr>
        <a:solidFill>
          <a:schemeClr val="lt1"/>
        </a:solidFill>
      </p:bgPr>
    </p:bg>
    <p:spTree>
      <p:nvGrpSpPr>
        <p:cNvPr id="58" name="Shape 58"/>
        <p:cNvGrpSpPr/>
        <p:nvPr/>
      </p:nvGrpSpPr>
      <p:grpSpPr>
        <a:xfrm>
          <a:off x="0" y="0"/>
          <a:ext cx="0" cy="0"/>
          <a:chOff x="0" y="0"/>
          <a:chExt cx="0" cy="0"/>
        </a:xfrm>
      </p:grpSpPr>
      <p:sp>
        <p:nvSpPr>
          <p:cNvPr id="59" name="Google Shape;59;p15"/>
          <p:cNvSpPr txBox="1"/>
          <p:nvPr>
            <p:ph type="ctrTitle"/>
          </p:nvPr>
        </p:nvSpPr>
        <p:spPr>
          <a:xfrm>
            <a:off x="450600" y="785575"/>
            <a:ext cx="8242800" cy="1619100"/>
          </a:xfrm>
          <a:prstGeom prst="rect">
            <a:avLst/>
          </a:prstGeom>
        </p:spPr>
        <p:txBody>
          <a:bodyPr anchorCtr="0" anchor="b" bIns="91425" lIns="91425" spcFirstLastPara="1" rIns="91425" wrap="square" tIns="91425">
            <a:normAutofit/>
          </a:bodyPr>
          <a:lstStyle>
            <a:lvl1pPr lvl="0" algn="ctr">
              <a:spcBef>
                <a:spcPts val="0"/>
              </a:spcBef>
              <a:spcAft>
                <a:spcPts val="0"/>
              </a:spcAft>
              <a:buClr>
                <a:srgbClr val="FCD500"/>
              </a:buClr>
              <a:buSzPts val="5200"/>
              <a:buNone/>
              <a:defRPr sz="5200">
                <a:solidFill>
                  <a:srgbClr val="FCD500"/>
                </a:solidFill>
              </a:defRPr>
            </a:lvl1pPr>
            <a:lvl2pPr lvl="1" algn="ctr">
              <a:spcBef>
                <a:spcPts val="0"/>
              </a:spcBef>
              <a:spcAft>
                <a:spcPts val="0"/>
              </a:spcAft>
              <a:buClr>
                <a:srgbClr val="173145"/>
              </a:buClr>
              <a:buSzPts val="5200"/>
              <a:buNone/>
              <a:defRPr sz="5200">
                <a:solidFill>
                  <a:srgbClr val="173145"/>
                </a:solidFill>
              </a:defRPr>
            </a:lvl2pPr>
            <a:lvl3pPr lvl="2" algn="ctr">
              <a:spcBef>
                <a:spcPts val="0"/>
              </a:spcBef>
              <a:spcAft>
                <a:spcPts val="0"/>
              </a:spcAft>
              <a:buClr>
                <a:srgbClr val="173145"/>
              </a:buClr>
              <a:buSzPts val="5200"/>
              <a:buNone/>
              <a:defRPr sz="5200">
                <a:solidFill>
                  <a:srgbClr val="173145"/>
                </a:solidFill>
              </a:defRPr>
            </a:lvl3pPr>
            <a:lvl4pPr lvl="3" algn="ctr">
              <a:spcBef>
                <a:spcPts val="0"/>
              </a:spcBef>
              <a:spcAft>
                <a:spcPts val="0"/>
              </a:spcAft>
              <a:buClr>
                <a:srgbClr val="173145"/>
              </a:buClr>
              <a:buSzPts val="5200"/>
              <a:buNone/>
              <a:defRPr sz="5200">
                <a:solidFill>
                  <a:srgbClr val="173145"/>
                </a:solidFill>
              </a:defRPr>
            </a:lvl4pPr>
            <a:lvl5pPr lvl="4" algn="ctr">
              <a:spcBef>
                <a:spcPts val="0"/>
              </a:spcBef>
              <a:spcAft>
                <a:spcPts val="0"/>
              </a:spcAft>
              <a:buClr>
                <a:srgbClr val="173145"/>
              </a:buClr>
              <a:buSzPts val="5200"/>
              <a:buNone/>
              <a:defRPr sz="5200">
                <a:solidFill>
                  <a:srgbClr val="173145"/>
                </a:solidFill>
              </a:defRPr>
            </a:lvl5pPr>
            <a:lvl6pPr lvl="5" algn="ctr">
              <a:spcBef>
                <a:spcPts val="0"/>
              </a:spcBef>
              <a:spcAft>
                <a:spcPts val="0"/>
              </a:spcAft>
              <a:buClr>
                <a:srgbClr val="173145"/>
              </a:buClr>
              <a:buSzPts val="5200"/>
              <a:buNone/>
              <a:defRPr sz="5200">
                <a:solidFill>
                  <a:srgbClr val="173145"/>
                </a:solidFill>
              </a:defRPr>
            </a:lvl6pPr>
            <a:lvl7pPr lvl="6" algn="ctr">
              <a:spcBef>
                <a:spcPts val="0"/>
              </a:spcBef>
              <a:spcAft>
                <a:spcPts val="0"/>
              </a:spcAft>
              <a:buClr>
                <a:srgbClr val="173145"/>
              </a:buClr>
              <a:buSzPts val="5200"/>
              <a:buNone/>
              <a:defRPr sz="5200">
                <a:solidFill>
                  <a:srgbClr val="173145"/>
                </a:solidFill>
              </a:defRPr>
            </a:lvl7pPr>
            <a:lvl8pPr lvl="7" algn="ctr">
              <a:spcBef>
                <a:spcPts val="0"/>
              </a:spcBef>
              <a:spcAft>
                <a:spcPts val="0"/>
              </a:spcAft>
              <a:buClr>
                <a:srgbClr val="173145"/>
              </a:buClr>
              <a:buSzPts val="5200"/>
              <a:buNone/>
              <a:defRPr sz="5200">
                <a:solidFill>
                  <a:srgbClr val="173145"/>
                </a:solidFill>
              </a:defRPr>
            </a:lvl8pPr>
            <a:lvl9pPr lvl="8" algn="ctr">
              <a:spcBef>
                <a:spcPts val="0"/>
              </a:spcBef>
              <a:spcAft>
                <a:spcPts val="0"/>
              </a:spcAft>
              <a:buClr>
                <a:srgbClr val="173145"/>
              </a:buClr>
              <a:buSzPts val="5200"/>
              <a:buNone/>
              <a:defRPr sz="5200">
                <a:solidFill>
                  <a:srgbClr val="173145"/>
                </a:solidFill>
              </a:defRPr>
            </a:lvl9pPr>
          </a:lstStyle>
          <a:p/>
        </p:txBody>
      </p:sp>
      <p:sp>
        <p:nvSpPr>
          <p:cNvPr id="60" name="Google Shape;60;p15"/>
          <p:cNvSpPr txBox="1"/>
          <p:nvPr>
            <p:ph idx="1" type="subTitle"/>
          </p:nvPr>
        </p:nvSpPr>
        <p:spPr>
          <a:xfrm>
            <a:off x="450600" y="2681275"/>
            <a:ext cx="8242800" cy="5703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rgbClr val="FFFFFF"/>
              </a:buClr>
              <a:buSzPts val="2800"/>
              <a:buNone/>
              <a:defRPr sz="2800">
                <a:solidFill>
                  <a:srgbClr val="FFFFFF"/>
                </a:solidFill>
              </a:defRPr>
            </a:lvl1pPr>
            <a:lvl2pPr lvl="1" algn="ctr">
              <a:lnSpc>
                <a:spcPct val="100000"/>
              </a:lnSpc>
              <a:spcBef>
                <a:spcPts val="0"/>
              </a:spcBef>
              <a:spcAft>
                <a:spcPts val="0"/>
              </a:spcAft>
              <a:buClr>
                <a:srgbClr val="173145"/>
              </a:buClr>
              <a:buSzPts val="2800"/>
              <a:buNone/>
              <a:defRPr sz="2800">
                <a:solidFill>
                  <a:srgbClr val="173145"/>
                </a:solidFill>
              </a:defRPr>
            </a:lvl2pPr>
            <a:lvl3pPr lvl="2" algn="ctr">
              <a:lnSpc>
                <a:spcPct val="100000"/>
              </a:lnSpc>
              <a:spcBef>
                <a:spcPts val="0"/>
              </a:spcBef>
              <a:spcAft>
                <a:spcPts val="0"/>
              </a:spcAft>
              <a:buClr>
                <a:srgbClr val="173145"/>
              </a:buClr>
              <a:buSzPts val="2800"/>
              <a:buNone/>
              <a:defRPr sz="2800">
                <a:solidFill>
                  <a:srgbClr val="173145"/>
                </a:solidFill>
              </a:defRPr>
            </a:lvl3pPr>
            <a:lvl4pPr lvl="3" algn="ctr">
              <a:lnSpc>
                <a:spcPct val="100000"/>
              </a:lnSpc>
              <a:spcBef>
                <a:spcPts val="0"/>
              </a:spcBef>
              <a:spcAft>
                <a:spcPts val="0"/>
              </a:spcAft>
              <a:buClr>
                <a:srgbClr val="173145"/>
              </a:buClr>
              <a:buSzPts val="2800"/>
              <a:buNone/>
              <a:defRPr sz="2800">
                <a:solidFill>
                  <a:srgbClr val="173145"/>
                </a:solidFill>
              </a:defRPr>
            </a:lvl4pPr>
            <a:lvl5pPr lvl="4" algn="ctr">
              <a:lnSpc>
                <a:spcPct val="100000"/>
              </a:lnSpc>
              <a:spcBef>
                <a:spcPts val="0"/>
              </a:spcBef>
              <a:spcAft>
                <a:spcPts val="0"/>
              </a:spcAft>
              <a:buClr>
                <a:srgbClr val="173145"/>
              </a:buClr>
              <a:buSzPts val="2800"/>
              <a:buNone/>
              <a:defRPr sz="2800">
                <a:solidFill>
                  <a:srgbClr val="173145"/>
                </a:solidFill>
              </a:defRPr>
            </a:lvl5pPr>
            <a:lvl6pPr lvl="5" algn="ctr">
              <a:lnSpc>
                <a:spcPct val="100000"/>
              </a:lnSpc>
              <a:spcBef>
                <a:spcPts val="0"/>
              </a:spcBef>
              <a:spcAft>
                <a:spcPts val="0"/>
              </a:spcAft>
              <a:buClr>
                <a:srgbClr val="173145"/>
              </a:buClr>
              <a:buSzPts val="2800"/>
              <a:buNone/>
              <a:defRPr sz="2800">
                <a:solidFill>
                  <a:srgbClr val="173145"/>
                </a:solidFill>
              </a:defRPr>
            </a:lvl6pPr>
            <a:lvl7pPr lvl="6" algn="ctr">
              <a:lnSpc>
                <a:spcPct val="100000"/>
              </a:lnSpc>
              <a:spcBef>
                <a:spcPts val="0"/>
              </a:spcBef>
              <a:spcAft>
                <a:spcPts val="0"/>
              </a:spcAft>
              <a:buClr>
                <a:srgbClr val="173145"/>
              </a:buClr>
              <a:buSzPts val="2800"/>
              <a:buNone/>
              <a:defRPr sz="2800">
                <a:solidFill>
                  <a:srgbClr val="173145"/>
                </a:solidFill>
              </a:defRPr>
            </a:lvl7pPr>
            <a:lvl8pPr lvl="7" algn="ctr">
              <a:lnSpc>
                <a:spcPct val="100000"/>
              </a:lnSpc>
              <a:spcBef>
                <a:spcPts val="0"/>
              </a:spcBef>
              <a:spcAft>
                <a:spcPts val="0"/>
              </a:spcAft>
              <a:buClr>
                <a:srgbClr val="173145"/>
              </a:buClr>
              <a:buSzPts val="2800"/>
              <a:buNone/>
              <a:defRPr sz="2800">
                <a:solidFill>
                  <a:srgbClr val="173145"/>
                </a:solidFill>
              </a:defRPr>
            </a:lvl8pPr>
            <a:lvl9pPr lvl="8" algn="ctr">
              <a:lnSpc>
                <a:spcPct val="100000"/>
              </a:lnSpc>
              <a:spcBef>
                <a:spcPts val="0"/>
              </a:spcBef>
              <a:spcAft>
                <a:spcPts val="0"/>
              </a:spcAft>
              <a:buClr>
                <a:srgbClr val="173145"/>
              </a:buClr>
              <a:buSzPts val="2800"/>
              <a:buNone/>
              <a:defRPr sz="2800">
                <a:solidFill>
                  <a:srgbClr val="173145"/>
                </a:solidFill>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2_NAVY">
  <p:cSld name="TITLE_1_2">
    <p:bg>
      <p:bgPr>
        <a:solidFill>
          <a:schemeClr val="lt1"/>
        </a:solidFill>
      </p:bgPr>
    </p:bg>
    <p:spTree>
      <p:nvGrpSpPr>
        <p:cNvPr id="61" name="Shape 61"/>
        <p:cNvGrpSpPr/>
        <p:nvPr/>
      </p:nvGrpSpPr>
      <p:grpSpPr>
        <a:xfrm>
          <a:off x="0" y="0"/>
          <a:ext cx="0" cy="0"/>
          <a:chOff x="0" y="0"/>
          <a:chExt cx="0" cy="0"/>
        </a:xfrm>
      </p:grpSpPr>
      <p:sp>
        <p:nvSpPr>
          <p:cNvPr id="62" name="Google Shape;62;p16"/>
          <p:cNvSpPr txBox="1"/>
          <p:nvPr>
            <p:ph type="ctrTitle"/>
          </p:nvPr>
        </p:nvSpPr>
        <p:spPr>
          <a:xfrm>
            <a:off x="0" y="1358075"/>
            <a:ext cx="9144000" cy="1602000"/>
          </a:xfrm>
          <a:prstGeom prst="rect">
            <a:avLst/>
          </a:prstGeom>
        </p:spPr>
        <p:txBody>
          <a:bodyPr anchorCtr="0" anchor="ctr" bIns="91425" lIns="91425" spcFirstLastPara="1" rIns="91425" wrap="square" tIns="91425">
            <a:normAutofit/>
          </a:bodyPr>
          <a:lstStyle>
            <a:lvl1pPr lvl="0" algn="ctr">
              <a:lnSpc>
                <a:spcPct val="75000"/>
              </a:lnSpc>
              <a:spcBef>
                <a:spcPts val="0"/>
              </a:spcBef>
              <a:spcAft>
                <a:spcPts val="0"/>
              </a:spcAft>
              <a:buClr>
                <a:schemeClr val="dk1"/>
              </a:buClr>
              <a:buSzPts val="8000"/>
              <a:buNone/>
              <a:defRPr sz="8000">
                <a:solidFill>
                  <a:schemeClr val="dk1"/>
                </a:solidFill>
              </a:defRPr>
            </a:lvl1pPr>
            <a:lvl2pPr lvl="1" algn="ctr">
              <a:spcBef>
                <a:spcPts val="0"/>
              </a:spcBef>
              <a:spcAft>
                <a:spcPts val="0"/>
              </a:spcAft>
              <a:buClr>
                <a:srgbClr val="173145"/>
              </a:buClr>
              <a:buSzPts val="5200"/>
              <a:buNone/>
              <a:defRPr sz="5200">
                <a:solidFill>
                  <a:srgbClr val="173145"/>
                </a:solidFill>
              </a:defRPr>
            </a:lvl2pPr>
            <a:lvl3pPr lvl="2" algn="ctr">
              <a:spcBef>
                <a:spcPts val="0"/>
              </a:spcBef>
              <a:spcAft>
                <a:spcPts val="0"/>
              </a:spcAft>
              <a:buClr>
                <a:srgbClr val="173145"/>
              </a:buClr>
              <a:buSzPts val="5200"/>
              <a:buNone/>
              <a:defRPr sz="5200">
                <a:solidFill>
                  <a:srgbClr val="173145"/>
                </a:solidFill>
              </a:defRPr>
            </a:lvl3pPr>
            <a:lvl4pPr lvl="3" algn="ctr">
              <a:spcBef>
                <a:spcPts val="0"/>
              </a:spcBef>
              <a:spcAft>
                <a:spcPts val="0"/>
              </a:spcAft>
              <a:buClr>
                <a:srgbClr val="173145"/>
              </a:buClr>
              <a:buSzPts val="5200"/>
              <a:buNone/>
              <a:defRPr sz="5200">
                <a:solidFill>
                  <a:srgbClr val="173145"/>
                </a:solidFill>
              </a:defRPr>
            </a:lvl4pPr>
            <a:lvl5pPr lvl="4" algn="ctr">
              <a:spcBef>
                <a:spcPts val="0"/>
              </a:spcBef>
              <a:spcAft>
                <a:spcPts val="0"/>
              </a:spcAft>
              <a:buClr>
                <a:srgbClr val="173145"/>
              </a:buClr>
              <a:buSzPts val="5200"/>
              <a:buNone/>
              <a:defRPr sz="5200">
                <a:solidFill>
                  <a:srgbClr val="173145"/>
                </a:solidFill>
              </a:defRPr>
            </a:lvl5pPr>
            <a:lvl6pPr lvl="5" algn="ctr">
              <a:spcBef>
                <a:spcPts val="0"/>
              </a:spcBef>
              <a:spcAft>
                <a:spcPts val="0"/>
              </a:spcAft>
              <a:buClr>
                <a:srgbClr val="173145"/>
              </a:buClr>
              <a:buSzPts val="5200"/>
              <a:buNone/>
              <a:defRPr sz="5200">
                <a:solidFill>
                  <a:srgbClr val="173145"/>
                </a:solidFill>
              </a:defRPr>
            </a:lvl6pPr>
            <a:lvl7pPr lvl="6" algn="ctr">
              <a:spcBef>
                <a:spcPts val="0"/>
              </a:spcBef>
              <a:spcAft>
                <a:spcPts val="0"/>
              </a:spcAft>
              <a:buClr>
                <a:srgbClr val="173145"/>
              </a:buClr>
              <a:buSzPts val="5200"/>
              <a:buNone/>
              <a:defRPr sz="5200">
                <a:solidFill>
                  <a:srgbClr val="173145"/>
                </a:solidFill>
              </a:defRPr>
            </a:lvl7pPr>
            <a:lvl8pPr lvl="7" algn="ctr">
              <a:spcBef>
                <a:spcPts val="0"/>
              </a:spcBef>
              <a:spcAft>
                <a:spcPts val="0"/>
              </a:spcAft>
              <a:buClr>
                <a:srgbClr val="173145"/>
              </a:buClr>
              <a:buSzPts val="5200"/>
              <a:buNone/>
              <a:defRPr sz="5200">
                <a:solidFill>
                  <a:srgbClr val="173145"/>
                </a:solidFill>
              </a:defRPr>
            </a:lvl8pPr>
            <a:lvl9pPr lvl="8" algn="ctr">
              <a:spcBef>
                <a:spcPts val="0"/>
              </a:spcBef>
              <a:spcAft>
                <a:spcPts val="0"/>
              </a:spcAft>
              <a:buClr>
                <a:srgbClr val="173145"/>
              </a:buClr>
              <a:buSzPts val="5200"/>
              <a:buNone/>
              <a:defRPr sz="5200">
                <a:solidFill>
                  <a:srgbClr val="173145"/>
                </a:solidFill>
              </a:defRPr>
            </a:lvl9pPr>
          </a:lstStyle>
          <a:p/>
        </p:txBody>
      </p:sp>
      <p:sp>
        <p:nvSpPr>
          <p:cNvPr id="63" name="Google Shape;63;p16"/>
          <p:cNvSpPr txBox="1"/>
          <p:nvPr>
            <p:ph idx="1" type="subTitle"/>
          </p:nvPr>
        </p:nvSpPr>
        <p:spPr>
          <a:xfrm>
            <a:off x="450600" y="3184200"/>
            <a:ext cx="8242800" cy="493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rgbClr val="FFFFFF"/>
              </a:buClr>
              <a:buSzPts val="2000"/>
              <a:buNone/>
              <a:defRPr sz="2000">
                <a:solidFill>
                  <a:srgbClr val="FFFFFF"/>
                </a:solidFill>
              </a:defRPr>
            </a:lvl1pPr>
            <a:lvl2pPr lvl="1" algn="ctr">
              <a:lnSpc>
                <a:spcPct val="100000"/>
              </a:lnSpc>
              <a:spcBef>
                <a:spcPts val="0"/>
              </a:spcBef>
              <a:spcAft>
                <a:spcPts val="0"/>
              </a:spcAft>
              <a:buClr>
                <a:srgbClr val="173145"/>
              </a:buClr>
              <a:buSzPts val="2800"/>
              <a:buNone/>
              <a:defRPr sz="2800">
                <a:solidFill>
                  <a:srgbClr val="173145"/>
                </a:solidFill>
              </a:defRPr>
            </a:lvl2pPr>
            <a:lvl3pPr lvl="2" algn="ctr">
              <a:lnSpc>
                <a:spcPct val="100000"/>
              </a:lnSpc>
              <a:spcBef>
                <a:spcPts val="0"/>
              </a:spcBef>
              <a:spcAft>
                <a:spcPts val="0"/>
              </a:spcAft>
              <a:buClr>
                <a:srgbClr val="173145"/>
              </a:buClr>
              <a:buSzPts val="2800"/>
              <a:buNone/>
              <a:defRPr sz="2800">
                <a:solidFill>
                  <a:srgbClr val="173145"/>
                </a:solidFill>
              </a:defRPr>
            </a:lvl3pPr>
            <a:lvl4pPr lvl="3" algn="ctr">
              <a:lnSpc>
                <a:spcPct val="100000"/>
              </a:lnSpc>
              <a:spcBef>
                <a:spcPts val="0"/>
              </a:spcBef>
              <a:spcAft>
                <a:spcPts val="0"/>
              </a:spcAft>
              <a:buClr>
                <a:srgbClr val="173145"/>
              </a:buClr>
              <a:buSzPts val="2800"/>
              <a:buNone/>
              <a:defRPr sz="2800">
                <a:solidFill>
                  <a:srgbClr val="173145"/>
                </a:solidFill>
              </a:defRPr>
            </a:lvl4pPr>
            <a:lvl5pPr lvl="4" algn="ctr">
              <a:lnSpc>
                <a:spcPct val="100000"/>
              </a:lnSpc>
              <a:spcBef>
                <a:spcPts val="0"/>
              </a:spcBef>
              <a:spcAft>
                <a:spcPts val="0"/>
              </a:spcAft>
              <a:buClr>
                <a:srgbClr val="173145"/>
              </a:buClr>
              <a:buSzPts val="2800"/>
              <a:buNone/>
              <a:defRPr sz="2800">
                <a:solidFill>
                  <a:srgbClr val="173145"/>
                </a:solidFill>
              </a:defRPr>
            </a:lvl5pPr>
            <a:lvl6pPr lvl="5" algn="ctr">
              <a:lnSpc>
                <a:spcPct val="100000"/>
              </a:lnSpc>
              <a:spcBef>
                <a:spcPts val="0"/>
              </a:spcBef>
              <a:spcAft>
                <a:spcPts val="0"/>
              </a:spcAft>
              <a:buClr>
                <a:srgbClr val="173145"/>
              </a:buClr>
              <a:buSzPts val="2800"/>
              <a:buNone/>
              <a:defRPr sz="2800">
                <a:solidFill>
                  <a:srgbClr val="173145"/>
                </a:solidFill>
              </a:defRPr>
            </a:lvl6pPr>
            <a:lvl7pPr lvl="6" algn="ctr">
              <a:lnSpc>
                <a:spcPct val="100000"/>
              </a:lnSpc>
              <a:spcBef>
                <a:spcPts val="0"/>
              </a:spcBef>
              <a:spcAft>
                <a:spcPts val="0"/>
              </a:spcAft>
              <a:buClr>
                <a:srgbClr val="173145"/>
              </a:buClr>
              <a:buSzPts val="2800"/>
              <a:buNone/>
              <a:defRPr sz="2800">
                <a:solidFill>
                  <a:srgbClr val="173145"/>
                </a:solidFill>
              </a:defRPr>
            </a:lvl7pPr>
            <a:lvl8pPr lvl="7" algn="ctr">
              <a:lnSpc>
                <a:spcPct val="100000"/>
              </a:lnSpc>
              <a:spcBef>
                <a:spcPts val="0"/>
              </a:spcBef>
              <a:spcAft>
                <a:spcPts val="0"/>
              </a:spcAft>
              <a:buClr>
                <a:srgbClr val="173145"/>
              </a:buClr>
              <a:buSzPts val="2800"/>
              <a:buNone/>
              <a:defRPr sz="2800">
                <a:solidFill>
                  <a:srgbClr val="173145"/>
                </a:solidFill>
              </a:defRPr>
            </a:lvl8pPr>
            <a:lvl9pPr lvl="8" algn="ctr">
              <a:lnSpc>
                <a:spcPct val="100000"/>
              </a:lnSpc>
              <a:spcBef>
                <a:spcPts val="0"/>
              </a:spcBef>
              <a:spcAft>
                <a:spcPts val="0"/>
              </a:spcAft>
              <a:buClr>
                <a:srgbClr val="173145"/>
              </a:buClr>
              <a:buSzPts val="2800"/>
              <a:buNone/>
              <a:defRPr sz="2800">
                <a:solidFill>
                  <a:srgbClr val="173145"/>
                </a:solidFill>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2_YELLOW">
  <p:cSld name="TITLE_1_2_1">
    <p:bg>
      <p:bgPr>
        <a:solidFill>
          <a:schemeClr val="dk1"/>
        </a:solidFill>
      </p:bgPr>
    </p:bg>
    <p:spTree>
      <p:nvGrpSpPr>
        <p:cNvPr id="64" name="Shape 64"/>
        <p:cNvGrpSpPr/>
        <p:nvPr/>
      </p:nvGrpSpPr>
      <p:grpSpPr>
        <a:xfrm>
          <a:off x="0" y="0"/>
          <a:ext cx="0" cy="0"/>
          <a:chOff x="0" y="0"/>
          <a:chExt cx="0" cy="0"/>
        </a:xfrm>
      </p:grpSpPr>
      <p:pic>
        <p:nvPicPr>
          <p:cNvPr id="65" name="Google Shape;65;p17" title="Brand Presentation Template_Assets.png"/>
          <p:cNvPicPr preferRelativeResize="0"/>
          <p:nvPr/>
        </p:nvPicPr>
        <p:blipFill rotWithShape="1">
          <a:blip r:embed="rId2">
            <a:alphaModFix/>
          </a:blip>
          <a:srcRect b="0" l="0" r="0" t="0"/>
          <a:stretch/>
        </p:blipFill>
        <p:spPr>
          <a:xfrm>
            <a:off x="0" y="0"/>
            <a:ext cx="9144003" cy="5143501"/>
          </a:xfrm>
          <a:prstGeom prst="rect">
            <a:avLst/>
          </a:prstGeom>
          <a:noFill/>
          <a:ln>
            <a:noFill/>
          </a:ln>
        </p:spPr>
      </p:pic>
      <p:sp>
        <p:nvSpPr>
          <p:cNvPr id="66" name="Google Shape;66;p17"/>
          <p:cNvSpPr txBox="1"/>
          <p:nvPr>
            <p:ph type="ctrTitle"/>
          </p:nvPr>
        </p:nvSpPr>
        <p:spPr>
          <a:xfrm>
            <a:off x="0" y="1358075"/>
            <a:ext cx="9144000" cy="1602000"/>
          </a:xfrm>
          <a:prstGeom prst="rect">
            <a:avLst/>
          </a:prstGeom>
        </p:spPr>
        <p:txBody>
          <a:bodyPr anchorCtr="0" anchor="ctr" bIns="91425" lIns="91425" spcFirstLastPara="1" rIns="91425" wrap="square" tIns="91425">
            <a:normAutofit/>
          </a:bodyPr>
          <a:lstStyle>
            <a:lvl1pPr lvl="0" algn="ctr">
              <a:lnSpc>
                <a:spcPct val="75000"/>
              </a:lnSpc>
              <a:spcBef>
                <a:spcPts val="0"/>
              </a:spcBef>
              <a:spcAft>
                <a:spcPts val="0"/>
              </a:spcAft>
              <a:buClr>
                <a:schemeClr val="lt1"/>
              </a:buClr>
              <a:buSzPts val="8000"/>
              <a:buNone/>
              <a:defRPr sz="8000">
                <a:solidFill>
                  <a:schemeClr val="lt1"/>
                </a:solidFill>
              </a:defRPr>
            </a:lvl1pPr>
            <a:lvl2pPr lvl="1" algn="ctr">
              <a:spcBef>
                <a:spcPts val="0"/>
              </a:spcBef>
              <a:spcAft>
                <a:spcPts val="0"/>
              </a:spcAft>
              <a:buClr>
                <a:schemeClr val="lt1"/>
              </a:buClr>
              <a:buSzPts val="5200"/>
              <a:buNone/>
              <a:defRPr sz="5200">
                <a:solidFill>
                  <a:schemeClr val="lt1"/>
                </a:solidFill>
              </a:defRPr>
            </a:lvl2pPr>
            <a:lvl3pPr lvl="2" algn="ctr">
              <a:spcBef>
                <a:spcPts val="0"/>
              </a:spcBef>
              <a:spcAft>
                <a:spcPts val="0"/>
              </a:spcAft>
              <a:buClr>
                <a:schemeClr val="lt1"/>
              </a:buClr>
              <a:buSzPts val="5200"/>
              <a:buNone/>
              <a:defRPr sz="5200">
                <a:solidFill>
                  <a:schemeClr val="lt1"/>
                </a:solidFill>
              </a:defRPr>
            </a:lvl3pPr>
            <a:lvl4pPr lvl="3" algn="ctr">
              <a:spcBef>
                <a:spcPts val="0"/>
              </a:spcBef>
              <a:spcAft>
                <a:spcPts val="0"/>
              </a:spcAft>
              <a:buClr>
                <a:schemeClr val="lt1"/>
              </a:buClr>
              <a:buSzPts val="5200"/>
              <a:buNone/>
              <a:defRPr sz="5200">
                <a:solidFill>
                  <a:schemeClr val="lt1"/>
                </a:solidFill>
              </a:defRPr>
            </a:lvl4pPr>
            <a:lvl5pPr lvl="4" algn="ctr">
              <a:spcBef>
                <a:spcPts val="0"/>
              </a:spcBef>
              <a:spcAft>
                <a:spcPts val="0"/>
              </a:spcAft>
              <a:buClr>
                <a:schemeClr val="lt1"/>
              </a:buClr>
              <a:buSzPts val="5200"/>
              <a:buNone/>
              <a:defRPr sz="5200">
                <a:solidFill>
                  <a:schemeClr val="lt1"/>
                </a:solidFill>
              </a:defRPr>
            </a:lvl5pPr>
            <a:lvl6pPr lvl="5" algn="ctr">
              <a:spcBef>
                <a:spcPts val="0"/>
              </a:spcBef>
              <a:spcAft>
                <a:spcPts val="0"/>
              </a:spcAft>
              <a:buClr>
                <a:schemeClr val="lt1"/>
              </a:buClr>
              <a:buSzPts val="5200"/>
              <a:buNone/>
              <a:defRPr sz="5200">
                <a:solidFill>
                  <a:schemeClr val="lt1"/>
                </a:solidFill>
              </a:defRPr>
            </a:lvl6pPr>
            <a:lvl7pPr lvl="6" algn="ctr">
              <a:spcBef>
                <a:spcPts val="0"/>
              </a:spcBef>
              <a:spcAft>
                <a:spcPts val="0"/>
              </a:spcAft>
              <a:buClr>
                <a:schemeClr val="lt1"/>
              </a:buClr>
              <a:buSzPts val="5200"/>
              <a:buNone/>
              <a:defRPr sz="5200">
                <a:solidFill>
                  <a:schemeClr val="lt1"/>
                </a:solidFill>
              </a:defRPr>
            </a:lvl7pPr>
            <a:lvl8pPr lvl="7" algn="ctr">
              <a:spcBef>
                <a:spcPts val="0"/>
              </a:spcBef>
              <a:spcAft>
                <a:spcPts val="0"/>
              </a:spcAft>
              <a:buClr>
                <a:schemeClr val="lt1"/>
              </a:buClr>
              <a:buSzPts val="5200"/>
              <a:buNone/>
              <a:defRPr sz="5200">
                <a:solidFill>
                  <a:schemeClr val="lt1"/>
                </a:solidFill>
              </a:defRPr>
            </a:lvl8pPr>
            <a:lvl9pPr lvl="8" algn="ctr">
              <a:spcBef>
                <a:spcPts val="0"/>
              </a:spcBef>
              <a:spcAft>
                <a:spcPts val="0"/>
              </a:spcAft>
              <a:buClr>
                <a:schemeClr val="lt1"/>
              </a:buClr>
              <a:buSzPts val="5200"/>
              <a:buNone/>
              <a:defRPr sz="5200">
                <a:solidFill>
                  <a:schemeClr val="lt1"/>
                </a:solidFill>
              </a:defRPr>
            </a:lvl9pPr>
          </a:lstStyle>
          <a:p/>
        </p:txBody>
      </p:sp>
      <p:sp>
        <p:nvSpPr>
          <p:cNvPr id="67" name="Google Shape;67;p17"/>
          <p:cNvSpPr txBox="1"/>
          <p:nvPr>
            <p:ph idx="1" type="subTitle"/>
          </p:nvPr>
        </p:nvSpPr>
        <p:spPr>
          <a:xfrm>
            <a:off x="450600" y="3184200"/>
            <a:ext cx="8242800" cy="493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dk2"/>
              </a:buClr>
              <a:buSzPts val="2000"/>
              <a:buNone/>
              <a:defRPr sz="2000">
                <a:solidFill>
                  <a:schemeClr val="dk2"/>
                </a:solidFill>
              </a:defRPr>
            </a:lvl1pPr>
            <a:lvl2pPr lvl="1" algn="ctr">
              <a:lnSpc>
                <a:spcPct val="100000"/>
              </a:lnSpc>
              <a:spcBef>
                <a:spcPts val="0"/>
              </a:spcBef>
              <a:spcAft>
                <a:spcPts val="0"/>
              </a:spcAft>
              <a:buClr>
                <a:schemeClr val="lt1"/>
              </a:buClr>
              <a:buSzPts val="2800"/>
              <a:buNone/>
              <a:defRPr sz="2800">
                <a:solidFill>
                  <a:schemeClr val="lt1"/>
                </a:solidFill>
              </a:defRPr>
            </a:lvl2pPr>
            <a:lvl3pPr lvl="2" algn="ctr">
              <a:lnSpc>
                <a:spcPct val="100000"/>
              </a:lnSpc>
              <a:spcBef>
                <a:spcPts val="0"/>
              </a:spcBef>
              <a:spcAft>
                <a:spcPts val="0"/>
              </a:spcAft>
              <a:buClr>
                <a:schemeClr val="lt1"/>
              </a:buClr>
              <a:buSzPts val="2800"/>
              <a:buNone/>
              <a:defRPr sz="2800">
                <a:solidFill>
                  <a:schemeClr val="lt1"/>
                </a:solidFill>
              </a:defRPr>
            </a:lvl3pPr>
            <a:lvl4pPr lvl="3" algn="ctr">
              <a:lnSpc>
                <a:spcPct val="100000"/>
              </a:lnSpc>
              <a:spcBef>
                <a:spcPts val="0"/>
              </a:spcBef>
              <a:spcAft>
                <a:spcPts val="0"/>
              </a:spcAft>
              <a:buClr>
                <a:schemeClr val="lt1"/>
              </a:buClr>
              <a:buSzPts val="2800"/>
              <a:buNone/>
              <a:defRPr sz="2800">
                <a:solidFill>
                  <a:schemeClr val="lt1"/>
                </a:solidFill>
              </a:defRPr>
            </a:lvl4pPr>
            <a:lvl5pPr lvl="4" algn="ctr">
              <a:lnSpc>
                <a:spcPct val="100000"/>
              </a:lnSpc>
              <a:spcBef>
                <a:spcPts val="0"/>
              </a:spcBef>
              <a:spcAft>
                <a:spcPts val="0"/>
              </a:spcAft>
              <a:buClr>
                <a:schemeClr val="lt1"/>
              </a:buClr>
              <a:buSzPts val="2800"/>
              <a:buNone/>
              <a:defRPr sz="2800">
                <a:solidFill>
                  <a:schemeClr val="lt1"/>
                </a:solidFill>
              </a:defRPr>
            </a:lvl5pPr>
            <a:lvl6pPr lvl="5" algn="ctr">
              <a:lnSpc>
                <a:spcPct val="100000"/>
              </a:lnSpc>
              <a:spcBef>
                <a:spcPts val="0"/>
              </a:spcBef>
              <a:spcAft>
                <a:spcPts val="0"/>
              </a:spcAft>
              <a:buClr>
                <a:schemeClr val="lt1"/>
              </a:buClr>
              <a:buSzPts val="2800"/>
              <a:buNone/>
              <a:defRPr sz="2800">
                <a:solidFill>
                  <a:schemeClr val="lt1"/>
                </a:solidFill>
              </a:defRPr>
            </a:lvl6pPr>
            <a:lvl7pPr lvl="6" algn="ctr">
              <a:lnSpc>
                <a:spcPct val="100000"/>
              </a:lnSpc>
              <a:spcBef>
                <a:spcPts val="0"/>
              </a:spcBef>
              <a:spcAft>
                <a:spcPts val="0"/>
              </a:spcAft>
              <a:buClr>
                <a:schemeClr val="lt1"/>
              </a:buClr>
              <a:buSzPts val="2800"/>
              <a:buNone/>
              <a:defRPr sz="2800">
                <a:solidFill>
                  <a:schemeClr val="lt1"/>
                </a:solidFill>
              </a:defRPr>
            </a:lvl7pPr>
            <a:lvl8pPr lvl="7" algn="ctr">
              <a:lnSpc>
                <a:spcPct val="100000"/>
              </a:lnSpc>
              <a:spcBef>
                <a:spcPts val="0"/>
              </a:spcBef>
              <a:spcAft>
                <a:spcPts val="0"/>
              </a:spcAft>
              <a:buClr>
                <a:schemeClr val="lt1"/>
              </a:buClr>
              <a:buSzPts val="2800"/>
              <a:buNone/>
              <a:defRPr sz="2800">
                <a:solidFill>
                  <a:schemeClr val="lt1"/>
                </a:solidFill>
              </a:defRPr>
            </a:lvl8pPr>
            <a:lvl9pPr lvl="8" algn="ctr">
              <a:lnSpc>
                <a:spcPct val="100000"/>
              </a:lnSpc>
              <a:spcBef>
                <a:spcPts val="0"/>
              </a:spcBef>
              <a:spcAft>
                <a:spcPts val="0"/>
              </a:spcAft>
              <a:buClr>
                <a:schemeClr val="lt1"/>
              </a:buClr>
              <a:buSzPts val="2800"/>
              <a:buNone/>
              <a:defRPr sz="2800">
                <a:solidFill>
                  <a:schemeClr val="lt1"/>
                </a:solidFill>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Image_1_YELLOW">
  <p:cSld name="TITLE_1_1">
    <p:bg>
      <p:bgPr>
        <a:solidFill>
          <a:schemeClr val="dk1"/>
        </a:solidFill>
      </p:bgPr>
    </p:bg>
    <p:spTree>
      <p:nvGrpSpPr>
        <p:cNvPr id="68" name="Shape 68"/>
        <p:cNvGrpSpPr/>
        <p:nvPr/>
      </p:nvGrpSpPr>
      <p:grpSpPr>
        <a:xfrm>
          <a:off x="0" y="0"/>
          <a:ext cx="0" cy="0"/>
          <a:chOff x="0" y="0"/>
          <a:chExt cx="0" cy="0"/>
        </a:xfrm>
      </p:grpSpPr>
      <p:sp>
        <p:nvSpPr>
          <p:cNvPr id="69" name="Google Shape;69;p18"/>
          <p:cNvSpPr/>
          <p:nvPr>
            <p:ph idx="2" type="pic"/>
          </p:nvPr>
        </p:nvSpPr>
        <p:spPr>
          <a:xfrm>
            <a:off x="3725" y="-8175"/>
            <a:ext cx="9144000" cy="2542500"/>
          </a:xfrm>
          <a:prstGeom prst="rect">
            <a:avLst/>
          </a:prstGeom>
          <a:noFill/>
          <a:ln>
            <a:noFill/>
          </a:ln>
        </p:spPr>
      </p:sp>
      <p:pic>
        <p:nvPicPr>
          <p:cNvPr id="70" name="Google Shape;70;p18" title="Brand Presentation Template_Assets_Title_Pic2.png"/>
          <p:cNvPicPr preferRelativeResize="0"/>
          <p:nvPr/>
        </p:nvPicPr>
        <p:blipFill rotWithShape="1">
          <a:blip r:embed="rId2">
            <a:alphaModFix/>
          </a:blip>
          <a:srcRect b="0" l="0" r="0" t="39456"/>
          <a:stretch/>
        </p:blipFill>
        <p:spPr>
          <a:xfrm>
            <a:off x="0" y="2029526"/>
            <a:ext cx="9144003" cy="3113974"/>
          </a:xfrm>
          <a:prstGeom prst="rect">
            <a:avLst/>
          </a:prstGeom>
          <a:noFill/>
          <a:ln>
            <a:noFill/>
          </a:ln>
        </p:spPr>
      </p:pic>
      <p:sp>
        <p:nvSpPr>
          <p:cNvPr id="71" name="Google Shape;71;p18"/>
          <p:cNvSpPr txBox="1"/>
          <p:nvPr>
            <p:ph idx="1" type="subTitle"/>
          </p:nvPr>
        </p:nvSpPr>
        <p:spPr>
          <a:xfrm>
            <a:off x="450600" y="3833800"/>
            <a:ext cx="6654300" cy="8592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dk2"/>
              </a:buClr>
              <a:buSzPts val="2800"/>
              <a:buNone/>
              <a:defRPr sz="2800">
                <a:solidFill>
                  <a:schemeClr val="dk2"/>
                </a:solidFill>
              </a:defRPr>
            </a:lvl1pPr>
            <a:lvl2pPr lvl="1" algn="ctr">
              <a:lnSpc>
                <a:spcPct val="100000"/>
              </a:lnSpc>
              <a:spcBef>
                <a:spcPts val="0"/>
              </a:spcBef>
              <a:spcAft>
                <a:spcPts val="0"/>
              </a:spcAft>
              <a:buClr>
                <a:srgbClr val="173145"/>
              </a:buClr>
              <a:buSzPts val="2800"/>
              <a:buNone/>
              <a:defRPr sz="2800">
                <a:solidFill>
                  <a:srgbClr val="173145"/>
                </a:solidFill>
              </a:defRPr>
            </a:lvl2pPr>
            <a:lvl3pPr lvl="2" algn="ctr">
              <a:lnSpc>
                <a:spcPct val="100000"/>
              </a:lnSpc>
              <a:spcBef>
                <a:spcPts val="0"/>
              </a:spcBef>
              <a:spcAft>
                <a:spcPts val="0"/>
              </a:spcAft>
              <a:buClr>
                <a:srgbClr val="173145"/>
              </a:buClr>
              <a:buSzPts val="2800"/>
              <a:buNone/>
              <a:defRPr sz="2800">
                <a:solidFill>
                  <a:srgbClr val="173145"/>
                </a:solidFill>
              </a:defRPr>
            </a:lvl3pPr>
            <a:lvl4pPr lvl="3" algn="ctr">
              <a:lnSpc>
                <a:spcPct val="100000"/>
              </a:lnSpc>
              <a:spcBef>
                <a:spcPts val="0"/>
              </a:spcBef>
              <a:spcAft>
                <a:spcPts val="0"/>
              </a:spcAft>
              <a:buClr>
                <a:srgbClr val="173145"/>
              </a:buClr>
              <a:buSzPts val="2800"/>
              <a:buNone/>
              <a:defRPr sz="2800">
                <a:solidFill>
                  <a:srgbClr val="173145"/>
                </a:solidFill>
              </a:defRPr>
            </a:lvl4pPr>
            <a:lvl5pPr lvl="4" algn="ctr">
              <a:lnSpc>
                <a:spcPct val="100000"/>
              </a:lnSpc>
              <a:spcBef>
                <a:spcPts val="0"/>
              </a:spcBef>
              <a:spcAft>
                <a:spcPts val="0"/>
              </a:spcAft>
              <a:buClr>
                <a:srgbClr val="173145"/>
              </a:buClr>
              <a:buSzPts val="2800"/>
              <a:buNone/>
              <a:defRPr sz="2800">
                <a:solidFill>
                  <a:srgbClr val="173145"/>
                </a:solidFill>
              </a:defRPr>
            </a:lvl5pPr>
            <a:lvl6pPr lvl="5" algn="ctr">
              <a:lnSpc>
                <a:spcPct val="100000"/>
              </a:lnSpc>
              <a:spcBef>
                <a:spcPts val="0"/>
              </a:spcBef>
              <a:spcAft>
                <a:spcPts val="0"/>
              </a:spcAft>
              <a:buClr>
                <a:srgbClr val="173145"/>
              </a:buClr>
              <a:buSzPts val="2800"/>
              <a:buNone/>
              <a:defRPr sz="2800">
                <a:solidFill>
                  <a:srgbClr val="173145"/>
                </a:solidFill>
              </a:defRPr>
            </a:lvl6pPr>
            <a:lvl7pPr lvl="6" algn="ctr">
              <a:lnSpc>
                <a:spcPct val="100000"/>
              </a:lnSpc>
              <a:spcBef>
                <a:spcPts val="0"/>
              </a:spcBef>
              <a:spcAft>
                <a:spcPts val="0"/>
              </a:spcAft>
              <a:buClr>
                <a:srgbClr val="173145"/>
              </a:buClr>
              <a:buSzPts val="2800"/>
              <a:buNone/>
              <a:defRPr sz="2800">
                <a:solidFill>
                  <a:srgbClr val="173145"/>
                </a:solidFill>
              </a:defRPr>
            </a:lvl7pPr>
            <a:lvl8pPr lvl="7" algn="ctr">
              <a:lnSpc>
                <a:spcPct val="100000"/>
              </a:lnSpc>
              <a:spcBef>
                <a:spcPts val="0"/>
              </a:spcBef>
              <a:spcAft>
                <a:spcPts val="0"/>
              </a:spcAft>
              <a:buClr>
                <a:srgbClr val="173145"/>
              </a:buClr>
              <a:buSzPts val="2800"/>
              <a:buNone/>
              <a:defRPr sz="2800">
                <a:solidFill>
                  <a:srgbClr val="173145"/>
                </a:solidFill>
              </a:defRPr>
            </a:lvl8pPr>
            <a:lvl9pPr lvl="8" algn="ctr">
              <a:lnSpc>
                <a:spcPct val="100000"/>
              </a:lnSpc>
              <a:spcBef>
                <a:spcPts val="0"/>
              </a:spcBef>
              <a:spcAft>
                <a:spcPts val="0"/>
              </a:spcAft>
              <a:buClr>
                <a:srgbClr val="173145"/>
              </a:buClr>
              <a:buSzPts val="2800"/>
              <a:buNone/>
              <a:defRPr sz="2800">
                <a:solidFill>
                  <a:srgbClr val="173145"/>
                </a:solidFill>
              </a:defRPr>
            </a:lvl9pPr>
          </a:lstStyle>
          <a:p/>
        </p:txBody>
      </p:sp>
      <p:sp>
        <p:nvSpPr>
          <p:cNvPr id="72" name="Google Shape;72;p18"/>
          <p:cNvSpPr txBox="1"/>
          <p:nvPr>
            <p:ph idx="3" type="body"/>
          </p:nvPr>
        </p:nvSpPr>
        <p:spPr>
          <a:xfrm>
            <a:off x="114125" y="4809300"/>
            <a:ext cx="6705600" cy="181800"/>
          </a:xfrm>
          <a:prstGeom prst="rect">
            <a:avLst/>
          </a:prstGeom>
        </p:spPr>
        <p:txBody>
          <a:bodyPr anchorCtr="0" anchor="ctr" bIns="91425" lIns="91425" spcFirstLastPara="1" rIns="91425" wrap="square" tIns="91425">
            <a:noAutofit/>
          </a:bodyPr>
          <a:lstStyle>
            <a:lvl1pPr indent="-273050" lvl="0" marL="457200">
              <a:spcBef>
                <a:spcPts val="0"/>
              </a:spcBef>
              <a:spcAft>
                <a:spcPts val="0"/>
              </a:spcAft>
              <a:buClr>
                <a:schemeClr val="dk2"/>
              </a:buClr>
              <a:buSzPts val="700"/>
              <a:buChar char="●"/>
              <a:defRPr sz="700">
                <a:solidFill>
                  <a:schemeClr val="dk2"/>
                </a:solidFill>
              </a:defRPr>
            </a:lvl1pPr>
            <a:lvl2pPr indent="-273050" lvl="1" marL="914400">
              <a:spcBef>
                <a:spcPts val="0"/>
              </a:spcBef>
              <a:spcAft>
                <a:spcPts val="0"/>
              </a:spcAft>
              <a:buClr>
                <a:schemeClr val="dk2"/>
              </a:buClr>
              <a:buSzPts val="700"/>
              <a:buChar char="○"/>
              <a:defRPr sz="700">
                <a:solidFill>
                  <a:schemeClr val="dk2"/>
                </a:solidFill>
              </a:defRPr>
            </a:lvl2pPr>
            <a:lvl3pPr indent="-273050" lvl="2" marL="1371600">
              <a:spcBef>
                <a:spcPts val="0"/>
              </a:spcBef>
              <a:spcAft>
                <a:spcPts val="0"/>
              </a:spcAft>
              <a:buClr>
                <a:schemeClr val="dk2"/>
              </a:buClr>
              <a:buSzPts val="700"/>
              <a:buChar char="■"/>
              <a:defRPr sz="700">
                <a:solidFill>
                  <a:schemeClr val="dk2"/>
                </a:solidFill>
              </a:defRPr>
            </a:lvl3pPr>
            <a:lvl4pPr indent="-273050" lvl="3" marL="1828800">
              <a:spcBef>
                <a:spcPts val="0"/>
              </a:spcBef>
              <a:spcAft>
                <a:spcPts val="0"/>
              </a:spcAft>
              <a:buClr>
                <a:schemeClr val="dk2"/>
              </a:buClr>
              <a:buSzPts val="700"/>
              <a:buChar char="●"/>
              <a:defRPr sz="700">
                <a:solidFill>
                  <a:schemeClr val="dk2"/>
                </a:solidFill>
              </a:defRPr>
            </a:lvl4pPr>
            <a:lvl5pPr indent="-273050" lvl="4" marL="2286000">
              <a:spcBef>
                <a:spcPts val="0"/>
              </a:spcBef>
              <a:spcAft>
                <a:spcPts val="0"/>
              </a:spcAft>
              <a:buClr>
                <a:schemeClr val="dk2"/>
              </a:buClr>
              <a:buSzPts val="700"/>
              <a:buChar char="○"/>
              <a:defRPr sz="700">
                <a:solidFill>
                  <a:schemeClr val="dk2"/>
                </a:solidFill>
              </a:defRPr>
            </a:lvl5pPr>
            <a:lvl6pPr indent="-273050" lvl="5" marL="2743200">
              <a:spcBef>
                <a:spcPts val="0"/>
              </a:spcBef>
              <a:spcAft>
                <a:spcPts val="0"/>
              </a:spcAft>
              <a:buClr>
                <a:schemeClr val="dk2"/>
              </a:buClr>
              <a:buSzPts val="700"/>
              <a:buChar char="■"/>
              <a:defRPr sz="700">
                <a:solidFill>
                  <a:schemeClr val="dk2"/>
                </a:solidFill>
              </a:defRPr>
            </a:lvl6pPr>
            <a:lvl7pPr indent="-273050" lvl="6" marL="3200400">
              <a:spcBef>
                <a:spcPts val="0"/>
              </a:spcBef>
              <a:spcAft>
                <a:spcPts val="0"/>
              </a:spcAft>
              <a:buClr>
                <a:schemeClr val="dk2"/>
              </a:buClr>
              <a:buSzPts val="700"/>
              <a:buChar char="●"/>
              <a:defRPr sz="700">
                <a:solidFill>
                  <a:schemeClr val="dk2"/>
                </a:solidFill>
              </a:defRPr>
            </a:lvl7pPr>
            <a:lvl8pPr indent="-273050" lvl="7" marL="3657600">
              <a:spcBef>
                <a:spcPts val="0"/>
              </a:spcBef>
              <a:spcAft>
                <a:spcPts val="0"/>
              </a:spcAft>
              <a:buClr>
                <a:schemeClr val="dk2"/>
              </a:buClr>
              <a:buSzPts val="700"/>
              <a:buChar char="○"/>
              <a:defRPr sz="700">
                <a:solidFill>
                  <a:schemeClr val="dk2"/>
                </a:solidFill>
              </a:defRPr>
            </a:lvl8pPr>
            <a:lvl9pPr indent="-273050" lvl="8" marL="4114800">
              <a:spcBef>
                <a:spcPts val="0"/>
              </a:spcBef>
              <a:spcAft>
                <a:spcPts val="0"/>
              </a:spcAft>
              <a:buClr>
                <a:schemeClr val="dk2"/>
              </a:buClr>
              <a:buSzPts val="700"/>
              <a:buChar char="■"/>
              <a:defRPr sz="700">
                <a:solidFill>
                  <a:schemeClr val="dk2"/>
                </a:solidFill>
              </a:defRPr>
            </a:lvl9pPr>
          </a:lstStyle>
          <a:p/>
        </p:txBody>
      </p:sp>
      <p:sp>
        <p:nvSpPr>
          <p:cNvPr id="73" name="Google Shape;73;p18"/>
          <p:cNvSpPr txBox="1"/>
          <p:nvPr>
            <p:ph type="ctrTitle"/>
          </p:nvPr>
        </p:nvSpPr>
        <p:spPr>
          <a:xfrm>
            <a:off x="450600" y="2500998"/>
            <a:ext cx="8242800" cy="1368900"/>
          </a:xfrm>
          <a:prstGeom prst="rect">
            <a:avLst/>
          </a:prstGeom>
        </p:spPr>
        <p:txBody>
          <a:bodyPr anchorCtr="0" anchor="b" bIns="91425" lIns="91425" spcFirstLastPara="1" rIns="91425" wrap="square" tIns="91425">
            <a:normAutofit/>
          </a:bodyPr>
          <a:lstStyle>
            <a:lvl1pPr lvl="0">
              <a:lnSpc>
                <a:spcPct val="80000"/>
              </a:lnSpc>
              <a:spcBef>
                <a:spcPts val="0"/>
              </a:spcBef>
              <a:spcAft>
                <a:spcPts val="0"/>
              </a:spcAft>
              <a:buClr>
                <a:schemeClr val="lt1"/>
              </a:buClr>
              <a:buSzPts val="5200"/>
              <a:buNone/>
              <a:defRPr sz="5200">
                <a:solidFill>
                  <a:schemeClr val="lt1"/>
                </a:solidFill>
              </a:defRPr>
            </a:lvl1pPr>
            <a:lvl2pPr lvl="1">
              <a:spcBef>
                <a:spcPts val="0"/>
              </a:spcBef>
              <a:spcAft>
                <a:spcPts val="0"/>
              </a:spcAft>
              <a:buClr>
                <a:schemeClr val="lt1"/>
              </a:buClr>
              <a:buSzPts val="5200"/>
              <a:buNone/>
              <a:defRPr sz="5200">
                <a:solidFill>
                  <a:schemeClr val="lt1"/>
                </a:solidFill>
              </a:defRPr>
            </a:lvl2pPr>
            <a:lvl3pPr lvl="2">
              <a:spcBef>
                <a:spcPts val="0"/>
              </a:spcBef>
              <a:spcAft>
                <a:spcPts val="0"/>
              </a:spcAft>
              <a:buClr>
                <a:schemeClr val="lt1"/>
              </a:buClr>
              <a:buSzPts val="5200"/>
              <a:buNone/>
              <a:defRPr sz="5200">
                <a:solidFill>
                  <a:schemeClr val="lt1"/>
                </a:solidFill>
              </a:defRPr>
            </a:lvl3pPr>
            <a:lvl4pPr lvl="3">
              <a:spcBef>
                <a:spcPts val="0"/>
              </a:spcBef>
              <a:spcAft>
                <a:spcPts val="0"/>
              </a:spcAft>
              <a:buClr>
                <a:schemeClr val="lt1"/>
              </a:buClr>
              <a:buSzPts val="5200"/>
              <a:buNone/>
              <a:defRPr sz="5200">
                <a:solidFill>
                  <a:schemeClr val="lt1"/>
                </a:solidFill>
              </a:defRPr>
            </a:lvl4pPr>
            <a:lvl5pPr lvl="4">
              <a:spcBef>
                <a:spcPts val="0"/>
              </a:spcBef>
              <a:spcAft>
                <a:spcPts val="0"/>
              </a:spcAft>
              <a:buClr>
                <a:schemeClr val="lt1"/>
              </a:buClr>
              <a:buSzPts val="5200"/>
              <a:buNone/>
              <a:defRPr sz="5200">
                <a:solidFill>
                  <a:schemeClr val="lt1"/>
                </a:solidFill>
              </a:defRPr>
            </a:lvl5pPr>
            <a:lvl6pPr lvl="5">
              <a:spcBef>
                <a:spcPts val="0"/>
              </a:spcBef>
              <a:spcAft>
                <a:spcPts val="0"/>
              </a:spcAft>
              <a:buClr>
                <a:schemeClr val="lt1"/>
              </a:buClr>
              <a:buSzPts val="5200"/>
              <a:buNone/>
              <a:defRPr sz="5200">
                <a:solidFill>
                  <a:schemeClr val="lt1"/>
                </a:solidFill>
              </a:defRPr>
            </a:lvl6pPr>
            <a:lvl7pPr lvl="6">
              <a:spcBef>
                <a:spcPts val="0"/>
              </a:spcBef>
              <a:spcAft>
                <a:spcPts val="0"/>
              </a:spcAft>
              <a:buClr>
                <a:schemeClr val="lt1"/>
              </a:buClr>
              <a:buSzPts val="5200"/>
              <a:buNone/>
              <a:defRPr sz="5200">
                <a:solidFill>
                  <a:schemeClr val="lt1"/>
                </a:solidFill>
              </a:defRPr>
            </a:lvl7pPr>
            <a:lvl8pPr lvl="7">
              <a:spcBef>
                <a:spcPts val="0"/>
              </a:spcBef>
              <a:spcAft>
                <a:spcPts val="0"/>
              </a:spcAft>
              <a:buClr>
                <a:schemeClr val="lt1"/>
              </a:buClr>
              <a:buSzPts val="5200"/>
              <a:buNone/>
              <a:defRPr sz="5200">
                <a:solidFill>
                  <a:schemeClr val="lt1"/>
                </a:solidFill>
              </a:defRPr>
            </a:lvl8pPr>
            <a:lvl9pPr lvl="8">
              <a:spcBef>
                <a:spcPts val="0"/>
              </a:spcBef>
              <a:spcAft>
                <a:spcPts val="0"/>
              </a:spcAft>
              <a:buClr>
                <a:schemeClr val="lt1"/>
              </a:buClr>
              <a:buSzPts val="5200"/>
              <a:buNone/>
              <a:defRPr sz="5200">
                <a:solidFill>
                  <a:schemeClr val="lt1"/>
                </a:solidFill>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Image_1_NAVY">
  <p:cSld name="TITLE_1_1_1">
    <p:bg>
      <p:bgPr>
        <a:solidFill>
          <a:schemeClr val="lt1"/>
        </a:solidFill>
      </p:bgPr>
    </p:bg>
    <p:spTree>
      <p:nvGrpSpPr>
        <p:cNvPr id="74" name="Shape 74"/>
        <p:cNvGrpSpPr/>
        <p:nvPr/>
      </p:nvGrpSpPr>
      <p:grpSpPr>
        <a:xfrm>
          <a:off x="0" y="0"/>
          <a:ext cx="0" cy="0"/>
          <a:chOff x="0" y="0"/>
          <a:chExt cx="0" cy="0"/>
        </a:xfrm>
      </p:grpSpPr>
      <p:sp>
        <p:nvSpPr>
          <p:cNvPr id="75" name="Google Shape;75;p19"/>
          <p:cNvSpPr/>
          <p:nvPr>
            <p:ph idx="2" type="pic"/>
          </p:nvPr>
        </p:nvSpPr>
        <p:spPr>
          <a:xfrm>
            <a:off x="3725" y="-8175"/>
            <a:ext cx="9144000" cy="2480700"/>
          </a:xfrm>
          <a:prstGeom prst="rect">
            <a:avLst/>
          </a:prstGeom>
          <a:noFill/>
          <a:ln>
            <a:noFill/>
          </a:ln>
        </p:spPr>
      </p:sp>
      <p:pic>
        <p:nvPicPr>
          <p:cNvPr id="76" name="Google Shape;76;p19" title="Brand Presentation Template_Assets_Title_Pic2_NAVY.png"/>
          <p:cNvPicPr preferRelativeResize="0"/>
          <p:nvPr/>
        </p:nvPicPr>
        <p:blipFill rotWithShape="1">
          <a:blip r:embed="rId2">
            <a:alphaModFix/>
          </a:blip>
          <a:srcRect b="0" l="0" r="0" t="38901"/>
          <a:stretch/>
        </p:blipFill>
        <p:spPr>
          <a:xfrm>
            <a:off x="0" y="2000951"/>
            <a:ext cx="9144003" cy="3142549"/>
          </a:xfrm>
          <a:prstGeom prst="rect">
            <a:avLst/>
          </a:prstGeom>
          <a:noFill/>
          <a:ln>
            <a:noFill/>
          </a:ln>
        </p:spPr>
      </p:pic>
      <p:sp>
        <p:nvSpPr>
          <p:cNvPr id="77" name="Google Shape;77;p19"/>
          <p:cNvSpPr txBox="1"/>
          <p:nvPr>
            <p:ph type="ctrTitle"/>
          </p:nvPr>
        </p:nvSpPr>
        <p:spPr>
          <a:xfrm>
            <a:off x="450600" y="2500998"/>
            <a:ext cx="8242800" cy="1368900"/>
          </a:xfrm>
          <a:prstGeom prst="rect">
            <a:avLst/>
          </a:prstGeom>
        </p:spPr>
        <p:txBody>
          <a:bodyPr anchorCtr="0" anchor="b" bIns="91425" lIns="91425" spcFirstLastPara="1" rIns="91425" wrap="square" tIns="91425">
            <a:normAutofit/>
          </a:bodyPr>
          <a:lstStyle>
            <a:lvl1pPr lvl="0">
              <a:lnSpc>
                <a:spcPct val="80000"/>
              </a:lnSpc>
              <a:spcBef>
                <a:spcPts val="0"/>
              </a:spcBef>
              <a:spcAft>
                <a:spcPts val="0"/>
              </a:spcAft>
              <a:buClr>
                <a:schemeClr val="dk1"/>
              </a:buClr>
              <a:buSzPts val="5200"/>
              <a:buNone/>
              <a:defRPr sz="5200">
                <a:solidFill>
                  <a:schemeClr val="dk1"/>
                </a:solidFill>
              </a:defRPr>
            </a:lvl1pPr>
            <a:lvl2pPr lvl="1">
              <a:spcBef>
                <a:spcPts val="0"/>
              </a:spcBef>
              <a:spcAft>
                <a:spcPts val="0"/>
              </a:spcAft>
              <a:buSzPts val="5200"/>
              <a:buNone/>
              <a:defRPr sz="5200"/>
            </a:lvl2pPr>
            <a:lvl3pPr lvl="2">
              <a:spcBef>
                <a:spcPts val="0"/>
              </a:spcBef>
              <a:spcAft>
                <a:spcPts val="0"/>
              </a:spcAft>
              <a:buSzPts val="5200"/>
              <a:buNone/>
              <a:defRPr sz="5200"/>
            </a:lvl3pPr>
            <a:lvl4pPr lvl="3">
              <a:spcBef>
                <a:spcPts val="0"/>
              </a:spcBef>
              <a:spcAft>
                <a:spcPts val="0"/>
              </a:spcAft>
              <a:buSzPts val="5200"/>
              <a:buNone/>
              <a:defRPr sz="5200"/>
            </a:lvl4pPr>
            <a:lvl5pPr lvl="4">
              <a:spcBef>
                <a:spcPts val="0"/>
              </a:spcBef>
              <a:spcAft>
                <a:spcPts val="0"/>
              </a:spcAft>
              <a:buSzPts val="5200"/>
              <a:buNone/>
              <a:defRPr sz="5200"/>
            </a:lvl5pPr>
            <a:lvl6pPr lvl="5">
              <a:spcBef>
                <a:spcPts val="0"/>
              </a:spcBef>
              <a:spcAft>
                <a:spcPts val="0"/>
              </a:spcAft>
              <a:buSzPts val="5200"/>
              <a:buNone/>
              <a:defRPr sz="5200"/>
            </a:lvl6pPr>
            <a:lvl7pPr lvl="6">
              <a:spcBef>
                <a:spcPts val="0"/>
              </a:spcBef>
              <a:spcAft>
                <a:spcPts val="0"/>
              </a:spcAft>
              <a:buSzPts val="5200"/>
              <a:buNone/>
              <a:defRPr sz="5200"/>
            </a:lvl7pPr>
            <a:lvl8pPr lvl="7">
              <a:spcBef>
                <a:spcPts val="0"/>
              </a:spcBef>
              <a:spcAft>
                <a:spcPts val="0"/>
              </a:spcAft>
              <a:buSzPts val="5200"/>
              <a:buNone/>
              <a:defRPr sz="5200"/>
            </a:lvl8pPr>
            <a:lvl9pPr lvl="8">
              <a:spcBef>
                <a:spcPts val="0"/>
              </a:spcBef>
              <a:spcAft>
                <a:spcPts val="0"/>
              </a:spcAft>
              <a:buSzPts val="5200"/>
              <a:buNone/>
              <a:defRPr sz="5200"/>
            </a:lvl9pPr>
          </a:lstStyle>
          <a:p/>
        </p:txBody>
      </p:sp>
      <p:sp>
        <p:nvSpPr>
          <p:cNvPr id="78" name="Google Shape;78;p19"/>
          <p:cNvSpPr txBox="1"/>
          <p:nvPr>
            <p:ph idx="1" type="subTitle"/>
          </p:nvPr>
        </p:nvSpPr>
        <p:spPr>
          <a:xfrm>
            <a:off x="450600" y="3833800"/>
            <a:ext cx="6654300" cy="8592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rgbClr val="FFFFFF"/>
              </a:buClr>
              <a:buSzPts val="2800"/>
              <a:buNone/>
              <a:defRPr sz="2800">
                <a:solidFill>
                  <a:srgbClr val="FFFFFF"/>
                </a:solidFill>
              </a:defRPr>
            </a:lvl1pPr>
            <a:lvl2pPr lvl="1" algn="ctr">
              <a:lnSpc>
                <a:spcPct val="100000"/>
              </a:lnSpc>
              <a:spcBef>
                <a:spcPts val="0"/>
              </a:spcBef>
              <a:spcAft>
                <a:spcPts val="0"/>
              </a:spcAft>
              <a:buClr>
                <a:srgbClr val="173145"/>
              </a:buClr>
              <a:buSzPts val="2800"/>
              <a:buNone/>
              <a:defRPr sz="2800">
                <a:solidFill>
                  <a:srgbClr val="173145"/>
                </a:solidFill>
              </a:defRPr>
            </a:lvl2pPr>
            <a:lvl3pPr lvl="2" algn="ctr">
              <a:lnSpc>
                <a:spcPct val="100000"/>
              </a:lnSpc>
              <a:spcBef>
                <a:spcPts val="0"/>
              </a:spcBef>
              <a:spcAft>
                <a:spcPts val="0"/>
              </a:spcAft>
              <a:buClr>
                <a:srgbClr val="173145"/>
              </a:buClr>
              <a:buSzPts val="2800"/>
              <a:buNone/>
              <a:defRPr sz="2800">
                <a:solidFill>
                  <a:srgbClr val="173145"/>
                </a:solidFill>
              </a:defRPr>
            </a:lvl3pPr>
            <a:lvl4pPr lvl="3" algn="ctr">
              <a:lnSpc>
                <a:spcPct val="100000"/>
              </a:lnSpc>
              <a:spcBef>
                <a:spcPts val="0"/>
              </a:spcBef>
              <a:spcAft>
                <a:spcPts val="0"/>
              </a:spcAft>
              <a:buClr>
                <a:srgbClr val="173145"/>
              </a:buClr>
              <a:buSzPts val="2800"/>
              <a:buNone/>
              <a:defRPr sz="2800">
                <a:solidFill>
                  <a:srgbClr val="173145"/>
                </a:solidFill>
              </a:defRPr>
            </a:lvl4pPr>
            <a:lvl5pPr lvl="4" algn="ctr">
              <a:lnSpc>
                <a:spcPct val="100000"/>
              </a:lnSpc>
              <a:spcBef>
                <a:spcPts val="0"/>
              </a:spcBef>
              <a:spcAft>
                <a:spcPts val="0"/>
              </a:spcAft>
              <a:buClr>
                <a:srgbClr val="173145"/>
              </a:buClr>
              <a:buSzPts val="2800"/>
              <a:buNone/>
              <a:defRPr sz="2800">
                <a:solidFill>
                  <a:srgbClr val="173145"/>
                </a:solidFill>
              </a:defRPr>
            </a:lvl5pPr>
            <a:lvl6pPr lvl="5" algn="ctr">
              <a:lnSpc>
                <a:spcPct val="100000"/>
              </a:lnSpc>
              <a:spcBef>
                <a:spcPts val="0"/>
              </a:spcBef>
              <a:spcAft>
                <a:spcPts val="0"/>
              </a:spcAft>
              <a:buClr>
                <a:srgbClr val="173145"/>
              </a:buClr>
              <a:buSzPts val="2800"/>
              <a:buNone/>
              <a:defRPr sz="2800">
                <a:solidFill>
                  <a:srgbClr val="173145"/>
                </a:solidFill>
              </a:defRPr>
            </a:lvl6pPr>
            <a:lvl7pPr lvl="6" algn="ctr">
              <a:lnSpc>
                <a:spcPct val="100000"/>
              </a:lnSpc>
              <a:spcBef>
                <a:spcPts val="0"/>
              </a:spcBef>
              <a:spcAft>
                <a:spcPts val="0"/>
              </a:spcAft>
              <a:buClr>
                <a:srgbClr val="173145"/>
              </a:buClr>
              <a:buSzPts val="2800"/>
              <a:buNone/>
              <a:defRPr sz="2800">
                <a:solidFill>
                  <a:srgbClr val="173145"/>
                </a:solidFill>
              </a:defRPr>
            </a:lvl7pPr>
            <a:lvl8pPr lvl="7" algn="ctr">
              <a:lnSpc>
                <a:spcPct val="100000"/>
              </a:lnSpc>
              <a:spcBef>
                <a:spcPts val="0"/>
              </a:spcBef>
              <a:spcAft>
                <a:spcPts val="0"/>
              </a:spcAft>
              <a:buClr>
                <a:srgbClr val="173145"/>
              </a:buClr>
              <a:buSzPts val="2800"/>
              <a:buNone/>
              <a:defRPr sz="2800">
                <a:solidFill>
                  <a:srgbClr val="173145"/>
                </a:solidFill>
              </a:defRPr>
            </a:lvl8pPr>
            <a:lvl9pPr lvl="8" algn="ctr">
              <a:lnSpc>
                <a:spcPct val="100000"/>
              </a:lnSpc>
              <a:spcBef>
                <a:spcPts val="0"/>
              </a:spcBef>
              <a:spcAft>
                <a:spcPts val="0"/>
              </a:spcAft>
              <a:buClr>
                <a:srgbClr val="173145"/>
              </a:buClr>
              <a:buSzPts val="2800"/>
              <a:buNone/>
              <a:defRPr sz="2800">
                <a:solidFill>
                  <a:srgbClr val="173145"/>
                </a:solidFill>
              </a:defRPr>
            </a:lvl9pPr>
          </a:lstStyle>
          <a:p/>
        </p:txBody>
      </p:sp>
      <p:sp>
        <p:nvSpPr>
          <p:cNvPr id="79" name="Google Shape;79;p19"/>
          <p:cNvSpPr txBox="1"/>
          <p:nvPr>
            <p:ph idx="3" type="body"/>
          </p:nvPr>
        </p:nvSpPr>
        <p:spPr>
          <a:xfrm>
            <a:off x="114125" y="4809300"/>
            <a:ext cx="6705600" cy="181800"/>
          </a:xfrm>
          <a:prstGeom prst="rect">
            <a:avLst/>
          </a:prstGeom>
        </p:spPr>
        <p:txBody>
          <a:bodyPr anchorCtr="0" anchor="ctr" bIns="91425" lIns="91425" spcFirstLastPara="1" rIns="91425" wrap="square" tIns="91425">
            <a:noAutofit/>
          </a:bodyPr>
          <a:lstStyle>
            <a:lvl1pPr indent="-273050" lvl="0" marL="457200">
              <a:spcBef>
                <a:spcPts val="0"/>
              </a:spcBef>
              <a:spcAft>
                <a:spcPts val="0"/>
              </a:spcAft>
              <a:buClr>
                <a:schemeClr val="lt2"/>
              </a:buClr>
              <a:buSzPts val="700"/>
              <a:buChar char="●"/>
              <a:defRPr sz="700">
                <a:solidFill>
                  <a:schemeClr val="lt2"/>
                </a:solidFill>
              </a:defRPr>
            </a:lvl1pPr>
            <a:lvl2pPr indent="-273050" lvl="1" marL="914400">
              <a:spcBef>
                <a:spcPts val="0"/>
              </a:spcBef>
              <a:spcAft>
                <a:spcPts val="0"/>
              </a:spcAft>
              <a:buClr>
                <a:schemeClr val="lt2"/>
              </a:buClr>
              <a:buSzPts val="700"/>
              <a:buChar char="○"/>
              <a:defRPr sz="700">
                <a:solidFill>
                  <a:schemeClr val="lt2"/>
                </a:solidFill>
              </a:defRPr>
            </a:lvl2pPr>
            <a:lvl3pPr indent="-273050" lvl="2" marL="1371600">
              <a:spcBef>
                <a:spcPts val="0"/>
              </a:spcBef>
              <a:spcAft>
                <a:spcPts val="0"/>
              </a:spcAft>
              <a:buClr>
                <a:schemeClr val="lt2"/>
              </a:buClr>
              <a:buSzPts val="700"/>
              <a:buChar char="■"/>
              <a:defRPr sz="700">
                <a:solidFill>
                  <a:schemeClr val="lt2"/>
                </a:solidFill>
              </a:defRPr>
            </a:lvl3pPr>
            <a:lvl4pPr indent="-273050" lvl="3" marL="1828800">
              <a:spcBef>
                <a:spcPts val="0"/>
              </a:spcBef>
              <a:spcAft>
                <a:spcPts val="0"/>
              </a:spcAft>
              <a:buClr>
                <a:schemeClr val="lt2"/>
              </a:buClr>
              <a:buSzPts val="700"/>
              <a:buChar char="●"/>
              <a:defRPr sz="700">
                <a:solidFill>
                  <a:schemeClr val="lt2"/>
                </a:solidFill>
              </a:defRPr>
            </a:lvl4pPr>
            <a:lvl5pPr indent="-273050" lvl="4" marL="2286000">
              <a:spcBef>
                <a:spcPts val="0"/>
              </a:spcBef>
              <a:spcAft>
                <a:spcPts val="0"/>
              </a:spcAft>
              <a:buClr>
                <a:schemeClr val="lt2"/>
              </a:buClr>
              <a:buSzPts val="700"/>
              <a:buChar char="○"/>
              <a:defRPr sz="700">
                <a:solidFill>
                  <a:schemeClr val="lt2"/>
                </a:solidFill>
              </a:defRPr>
            </a:lvl5pPr>
            <a:lvl6pPr indent="-273050" lvl="5" marL="2743200">
              <a:spcBef>
                <a:spcPts val="0"/>
              </a:spcBef>
              <a:spcAft>
                <a:spcPts val="0"/>
              </a:spcAft>
              <a:buClr>
                <a:schemeClr val="lt2"/>
              </a:buClr>
              <a:buSzPts val="700"/>
              <a:buChar char="■"/>
              <a:defRPr sz="700">
                <a:solidFill>
                  <a:schemeClr val="lt2"/>
                </a:solidFill>
              </a:defRPr>
            </a:lvl6pPr>
            <a:lvl7pPr indent="-273050" lvl="6" marL="3200400">
              <a:spcBef>
                <a:spcPts val="0"/>
              </a:spcBef>
              <a:spcAft>
                <a:spcPts val="0"/>
              </a:spcAft>
              <a:buClr>
                <a:schemeClr val="lt2"/>
              </a:buClr>
              <a:buSzPts val="700"/>
              <a:buChar char="●"/>
              <a:defRPr sz="700">
                <a:solidFill>
                  <a:schemeClr val="lt2"/>
                </a:solidFill>
              </a:defRPr>
            </a:lvl7pPr>
            <a:lvl8pPr indent="-273050" lvl="7" marL="3657600">
              <a:spcBef>
                <a:spcPts val="0"/>
              </a:spcBef>
              <a:spcAft>
                <a:spcPts val="0"/>
              </a:spcAft>
              <a:buClr>
                <a:schemeClr val="lt2"/>
              </a:buClr>
              <a:buSzPts val="700"/>
              <a:buChar char="○"/>
              <a:defRPr sz="700">
                <a:solidFill>
                  <a:schemeClr val="lt2"/>
                </a:solidFill>
              </a:defRPr>
            </a:lvl8pPr>
            <a:lvl9pPr indent="-273050" lvl="8" marL="4114800">
              <a:spcBef>
                <a:spcPts val="0"/>
              </a:spcBef>
              <a:spcAft>
                <a:spcPts val="0"/>
              </a:spcAft>
              <a:buClr>
                <a:schemeClr val="lt2"/>
              </a:buClr>
              <a:buSzPts val="700"/>
              <a:buChar char="■"/>
              <a:defRPr sz="700">
                <a:solidFill>
                  <a:schemeClr val="lt2"/>
                </a:solidFill>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3_YELLOW">
  <p:cSld name="TITLE_2_1_1">
    <p:bg>
      <p:bgPr>
        <a:solidFill>
          <a:schemeClr val="dk1"/>
        </a:solidFill>
      </p:bgPr>
    </p:bg>
    <p:spTree>
      <p:nvGrpSpPr>
        <p:cNvPr id="80" name="Shape 80"/>
        <p:cNvGrpSpPr/>
        <p:nvPr/>
      </p:nvGrpSpPr>
      <p:grpSpPr>
        <a:xfrm>
          <a:off x="0" y="0"/>
          <a:ext cx="0" cy="0"/>
          <a:chOff x="0" y="0"/>
          <a:chExt cx="0" cy="0"/>
        </a:xfrm>
      </p:grpSpPr>
      <p:pic>
        <p:nvPicPr>
          <p:cNvPr id="81" name="Google Shape;81;p20" title="Brand Presentation Template_Assets.png"/>
          <p:cNvPicPr preferRelativeResize="0"/>
          <p:nvPr/>
        </p:nvPicPr>
        <p:blipFill rotWithShape="1">
          <a:blip r:embed="rId2">
            <a:alphaModFix/>
          </a:blip>
          <a:srcRect b="0" l="0" r="0" t="0"/>
          <a:stretch/>
        </p:blipFill>
        <p:spPr>
          <a:xfrm>
            <a:off x="0" y="0"/>
            <a:ext cx="9144003" cy="5143501"/>
          </a:xfrm>
          <a:prstGeom prst="rect">
            <a:avLst/>
          </a:prstGeom>
          <a:noFill/>
          <a:ln>
            <a:noFill/>
          </a:ln>
        </p:spPr>
      </p:pic>
      <p:sp>
        <p:nvSpPr>
          <p:cNvPr id="82" name="Google Shape;82;p20"/>
          <p:cNvSpPr txBox="1"/>
          <p:nvPr>
            <p:ph type="ctrTitle"/>
          </p:nvPr>
        </p:nvSpPr>
        <p:spPr>
          <a:xfrm>
            <a:off x="450600" y="450600"/>
            <a:ext cx="8242800" cy="26913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5200"/>
              <a:buNone/>
              <a:defRPr sz="5200">
                <a:solidFill>
                  <a:schemeClr val="lt1"/>
                </a:solidFill>
              </a:defRPr>
            </a:lvl1pPr>
            <a:lvl2pPr lvl="1" algn="ctr">
              <a:spcBef>
                <a:spcPts val="0"/>
              </a:spcBef>
              <a:spcAft>
                <a:spcPts val="0"/>
              </a:spcAft>
              <a:buClr>
                <a:srgbClr val="173145"/>
              </a:buClr>
              <a:buSzPts val="5200"/>
              <a:buNone/>
              <a:defRPr sz="5200">
                <a:solidFill>
                  <a:srgbClr val="173145"/>
                </a:solidFill>
              </a:defRPr>
            </a:lvl2pPr>
            <a:lvl3pPr lvl="2" algn="ctr">
              <a:spcBef>
                <a:spcPts val="0"/>
              </a:spcBef>
              <a:spcAft>
                <a:spcPts val="0"/>
              </a:spcAft>
              <a:buClr>
                <a:srgbClr val="173145"/>
              </a:buClr>
              <a:buSzPts val="5200"/>
              <a:buNone/>
              <a:defRPr sz="5200">
                <a:solidFill>
                  <a:srgbClr val="173145"/>
                </a:solidFill>
              </a:defRPr>
            </a:lvl3pPr>
            <a:lvl4pPr lvl="3" algn="ctr">
              <a:spcBef>
                <a:spcPts val="0"/>
              </a:spcBef>
              <a:spcAft>
                <a:spcPts val="0"/>
              </a:spcAft>
              <a:buClr>
                <a:srgbClr val="173145"/>
              </a:buClr>
              <a:buSzPts val="5200"/>
              <a:buNone/>
              <a:defRPr sz="5200">
                <a:solidFill>
                  <a:srgbClr val="173145"/>
                </a:solidFill>
              </a:defRPr>
            </a:lvl4pPr>
            <a:lvl5pPr lvl="4" algn="ctr">
              <a:spcBef>
                <a:spcPts val="0"/>
              </a:spcBef>
              <a:spcAft>
                <a:spcPts val="0"/>
              </a:spcAft>
              <a:buClr>
                <a:srgbClr val="173145"/>
              </a:buClr>
              <a:buSzPts val="5200"/>
              <a:buNone/>
              <a:defRPr sz="5200">
                <a:solidFill>
                  <a:srgbClr val="173145"/>
                </a:solidFill>
              </a:defRPr>
            </a:lvl5pPr>
            <a:lvl6pPr lvl="5" algn="ctr">
              <a:spcBef>
                <a:spcPts val="0"/>
              </a:spcBef>
              <a:spcAft>
                <a:spcPts val="0"/>
              </a:spcAft>
              <a:buClr>
                <a:srgbClr val="173145"/>
              </a:buClr>
              <a:buSzPts val="5200"/>
              <a:buNone/>
              <a:defRPr sz="5200">
                <a:solidFill>
                  <a:srgbClr val="173145"/>
                </a:solidFill>
              </a:defRPr>
            </a:lvl6pPr>
            <a:lvl7pPr lvl="6" algn="ctr">
              <a:spcBef>
                <a:spcPts val="0"/>
              </a:spcBef>
              <a:spcAft>
                <a:spcPts val="0"/>
              </a:spcAft>
              <a:buClr>
                <a:srgbClr val="173145"/>
              </a:buClr>
              <a:buSzPts val="5200"/>
              <a:buNone/>
              <a:defRPr sz="5200">
                <a:solidFill>
                  <a:srgbClr val="173145"/>
                </a:solidFill>
              </a:defRPr>
            </a:lvl7pPr>
            <a:lvl8pPr lvl="7" algn="ctr">
              <a:spcBef>
                <a:spcPts val="0"/>
              </a:spcBef>
              <a:spcAft>
                <a:spcPts val="0"/>
              </a:spcAft>
              <a:buClr>
                <a:srgbClr val="173145"/>
              </a:buClr>
              <a:buSzPts val="5200"/>
              <a:buNone/>
              <a:defRPr sz="5200">
                <a:solidFill>
                  <a:srgbClr val="173145"/>
                </a:solidFill>
              </a:defRPr>
            </a:lvl8pPr>
            <a:lvl9pPr lvl="8" algn="ctr">
              <a:spcBef>
                <a:spcPts val="0"/>
              </a:spcBef>
              <a:spcAft>
                <a:spcPts val="0"/>
              </a:spcAft>
              <a:buClr>
                <a:srgbClr val="173145"/>
              </a:buClr>
              <a:buSzPts val="5200"/>
              <a:buNone/>
              <a:defRPr sz="5200">
                <a:solidFill>
                  <a:srgbClr val="173145"/>
                </a:solidFill>
              </a:defRPr>
            </a:lvl9pPr>
          </a:lstStyle>
          <a:p/>
        </p:txBody>
      </p:sp>
      <p:sp>
        <p:nvSpPr>
          <p:cNvPr id="83" name="Google Shape;83;p20"/>
          <p:cNvSpPr txBox="1"/>
          <p:nvPr>
            <p:ph idx="1" type="subTitle"/>
          </p:nvPr>
        </p:nvSpPr>
        <p:spPr>
          <a:xfrm>
            <a:off x="450600" y="3425550"/>
            <a:ext cx="6654300" cy="12672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dk2"/>
              </a:buClr>
              <a:buSzPts val="2800"/>
              <a:buNone/>
              <a:defRPr sz="2800">
                <a:solidFill>
                  <a:schemeClr val="dk2"/>
                </a:solidFill>
              </a:defRPr>
            </a:lvl1pPr>
            <a:lvl2pPr lvl="1" algn="ctr">
              <a:lnSpc>
                <a:spcPct val="100000"/>
              </a:lnSpc>
              <a:spcBef>
                <a:spcPts val="0"/>
              </a:spcBef>
              <a:spcAft>
                <a:spcPts val="0"/>
              </a:spcAft>
              <a:buClr>
                <a:srgbClr val="173145"/>
              </a:buClr>
              <a:buSzPts val="2800"/>
              <a:buNone/>
              <a:defRPr sz="2800">
                <a:solidFill>
                  <a:srgbClr val="173145"/>
                </a:solidFill>
              </a:defRPr>
            </a:lvl2pPr>
            <a:lvl3pPr lvl="2" algn="ctr">
              <a:lnSpc>
                <a:spcPct val="100000"/>
              </a:lnSpc>
              <a:spcBef>
                <a:spcPts val="0"/>
              </a:spcBef>
              <a:spcAft>
                <a:spcPts val="0"/>
              </a:spcAft>
              <a:buClr>
                <a:srgbClr val="173145"/>
              </a:buClr>
              <a:buSzPts val="2800"/>
              <a:buNone/>
              <a:defRPr sz="2800">
                <a:solidFill>
                  <a:srgbClr val="173145"/>
                </a:solidFill>
              </a:defRPr>
            </a:lvl3pPr>
            <a:lvl4pPr lvl="3" algn="ctr">
              <a:lnSpc>
                <a:spcPct val="100000"/>
              </a:lnSpc>
              <a:spcBef>
                <a:spcPts val="0"/>
              </a:spcBef>
              <a:spcAft>
                <a:spcPts val="0"/>
              </a:spcAft>
              <a:buClr>
                <a:srgbClr val="173145"/>
              </a:buClr>
              <a:buSzPts val="2800"/>
              <a:buNone/>
              <a:defRPr sz="2800">
                <a:solidFill>
                  <a:srgbClr val="173145"/>
                </a:solidFill>
              </a:defRPr>
            </a:lvl4pPr>
            <a:lvl5pPr lvl="4" algn="ctr">
              <a:lnSpc>
                <a:spcPct val="100000"/>
              </a:lnSpc>
              <a:spcBef>
                <a:spcPts val="0"/>
              </a:spcBef>
              <a:spcAft>
                <a:spcPts val="0"/>
              </a:spcAft>
              <a:buClr>
                <a:srgbClr val="173145"/>
              </a:buClr>
              <a:buSzPts val="2800"/>
              <a:buNone/>
              <a:defRPr sz="2800">
                <a:solidFill>
                  <a:srgbClr val="173145"/>
                </a:solidFill>
              </a:defRPr>
            </a:lvl5pPr>
            <a:lvl6pPr lvl="5" algn="ctr">
              <a:lnSpc>
                <a:spcPct val="100000"/>
              </a:lnSpc>
              <a:spcBef>
                <a:spcPts val="0"/>
              </a:spcBef>
              <a:spcAft>
                <a:spcPts val="0"/>
              </a:spcAft>
              <a:buClr>
                <a:srgbClr val="173145"/>
              </a:buClr>
              <a:buSzPts val="2800"/>
              <a:buNone/>
              <a:defRPr sz="2800">
                <a:solidFill>
                  <a:srgbClr val="173145"/>
                </a:solidFill>
              </a:defRPr>
            </a:lvl6pPr>
            <a:lvl7pPr lvl="6" algn="ctr">
              <a:lnSpc>
                <a:spcPct val="100000"/>
              </a:lnSpc>
              <a:spcBef>
                <a:spcPts val="0"/>
              </a:spcBef>
              <a:spcAft>
                <a:spcPts val="0"/>
              </a:spcAft>
              <a:buClr>
                <a:srgbClr val="173145"/>
              </a:buClr>
              <a:buSzPts val="2800"/>
              <a:buNone/>
              <a:defRPr sz="2800">
                <a:solidFill>
                  <a:srgbClr val="173145"/>
                </a:solidFill>
              </a:defRPr>
            </a:lvl7pPr>
            <a:lvl8pPr lvl="7" algn="ctr">
              <a:lnSpc>
                <a:spcPct val="100000"/>
              </a:lnSpc>
              <a:spcBef>
                <a:spcPts val="0"/>
              </a:spcBef>
              <a:spcAft>
                <a:spcPts val="0"/>
              </a:spcAft>
              <a:buClr>
                <a:srgbClr val="173145"/>
              </a:buClr>
              <a:buSzPts val="2800"/>
              <a:buNone/>
              <a:defRPr sz="2800">
                <a:solidFill>
                  <a:srgbClr val="173145"/>
                </a:solidFill>
              </a:defRPr>
            </a:lvl8pPr>
            <a:lvl9pPr lvl="8" algn="ctr">
              <a:lnSpc>
                <a:spcPct val="100000"/>
              </a:lnSpc>
              <a:spcBef>
                <a:spcPts val="0"/>
              </a:spcBef>
              <a:spcAft>
                <a:spcPts val="0"/>
              </a:spcAft>
              <a:buClr>
                <a:srgbClr val="173145"/>
              </a:buClr>
              <a:buSzPts val="2800"/>
              <a:buNone/>
              <a:defRPr sz="2800">
                <a:solidFill>
                  <a:srgbClr val="173145"/>
                </a:solidFill>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3_NAVY">
  <p:cSld name="TITLE_2_1_1_2">
    <p:bg>
      <p:bgPr>
        <a:solidFill>
          <a:schemeClr val="lt1"/>
        </a:solidFill>
      </p:bgPr>
    </p:bg>
    <p:spTree>
      <p:nvGrpSpPr>
        <p:cNvPr id="84" name="Shape 84"/>
        <p:cNvGrpSpPr/>
        <p:nvPr/>
      </p:nvGrpSpPr>
      <p:grpSpPr>
        <a:xfrm>
          <a:off x="0" y="0"/>
          <a:ext cx="0" cy="0"/>
          <a:chOff x="0" y="0"/>
          <a:chExt cx="0" cy="0"/>
        </a:xfrm>
      </p:grpSpPr>
      <p:sp>
        <p:nvSpPr>
          <p:cNvPr id="85" name="Google Shape;85;p21"/>
          <p:cNvSpPr/>
          <p:nvPr/>
        </p:nvSpPr>
        <p:spPr>
          <a:xfrm>
            <a:off x="-1537625" y="4692738"/>
            <a:ext cx="707700" cy="450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pic>
        <p:nvPicPr>
          <p:cNvPr id="86" name="Google Shape;86;p21" title="TF_GLOBAL_LOGO_RGB.png"/>
          <p:cNvPicPr preferRelativeResize="0"/>
          <p:nvPr/>
        </p:nvPicPr>
        <p:blipFill rotWithShape="1">
          <a:blip r:embed="rId2">
            <a:alphaModFix/>
          </a:blip>
          <a:srcRect b="0" l="56742" r="22173" t="0"/>
          <a:stretch/>
        </p:blipFill>
        <p:spPr>
          <a:xfrm>
            <a:off x="1431537" y="5529641"/>
            <a:ext cx="276625" cy="413350"/>
          </a:xfrm>
          <a:prstGeom prst="rect">
            <a:avLst/>
          </a:prstGeom>
          <a:noFill/>
          <a:ln>
            <a:noFill/>
          </a:ln>
        </p:spPr>
      </p:pic>
      <p:pic>
        <p:nvPicPr>
          <p:cNvPr id="87" name="Google Shape;87;p21" title="TF_GLOBAL_LOGO_RGB.png"/>
          <p:cNvPicPr preferRelativeResize="0"/>
          <p:nvPr/>
        </p:nvPicPr>
        <p:blipFill rotWithShape="1">
          <a:blip r:embed="rId2">
            <a:alphaModFix/>
          </a:blip>
          <a:srcRect b="0" l="56742" r="22173" t="0"/>
          <a:stretch/>
        </p:blipFill>
        <p:spPr>
          <a:xfrm rot="5400000">
            <a:off x="-1121338" y="3073416"/>
            <a:ext cx="276625" cy="413350"/>
          </a:xfrm>
          <a:prstGeom prst="rect">
            <a:avLst/>
          </a:prstGeom>
          <a:noFill/>
          <a:ln>
            <a:noFill/>
          </a:ln>
        </p:spPr>
      </p:pic>
      <p:pic>
        <p:nvPicPr>
          <p:cNvPr id="88" name="Google Shape;88;p21" title="TF_GLOBAL_LOGO_RGB.png"/>
          <p:cNvPicPr preferRelativeResize="0"/>
          <p:nvPr/>
        </p:nvPicPr>
        <p:blipFill rotWithShape="1">
          <a:blip r:embed="rId2">
            <a:alphaModFix/>
          </a:blip>
          <a:srcRect b="0" l="56742" r="22173" t="0"/>
          <a:stretch/>
        </p:blipFill>
        <p:spPr>
          <a:xfrm rot="5400000">
            <a:off x="-566063" y="4659516"/>
            <a:ext cx="276625" cy="413350"/>
          </a:xfrm>
          <a:prstGeom prst="rect">
            <a:avLst/>
          </a:prstGeom>
          <a:noFill/>
          <a:ln>
            <a:noFill/>
          </a:ln>
        </p:spPr>
      </p:pic>
      <p:pic>
        <p:nvPicPr>
          <p:cNvPr id="89" name="Google Shape;89;p21" title="TF_GLOBAL_LOGO_RGB.png"/>
          <p:cNvPicPr preferRelativeResize="0"/>
          <p:nvPr/>
        </p:nvPicPr>
        <p:blipFill rotWithShape="1">
          <a:blip r:embed="rId2">
            <a:alphaModFix/>
          </a:blip>
          <a:srcRect b="0" l="56742" r="22173" t="0"/>
          <a:stretch/>
        </p:blipFill>
        <p:spPr>
          <a:xfrm rot="5400000">
            <a:off x="-566063" y="4382891"/>
            <a:ext cx="276625" cy="413350"/>
          </a:xfrm>
          <a:prstGeom prst="rect">
            <a:avLst/>
          </a:prstGeom>
          <a:noFill/>
          <a:ln>
            <a:noFill/>
          </a:ln>
        </p:spPr>
      </p:pic>
      <p:sp>
        <p:nvSpPr>
          <p:cNvPr id="90" name="Google Shape;90;p21"/>
          <p:cNvSpPr txBox="1"/>
          <p:nvPr>
            <p:ph type="ctrTitle"/>
          </p:nvPr>
        </p:nvSpPr>
        <p:spPr>
          <a:xfrm>
            <a:off x="450600" y="450600"/>
            <a:ext cx="8242800" cy="26913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dk1"/>
              </a:buClr>
              <a:buSzPts val="5200"/>
              <a:buNone/>
              <a:defRPr sz="5200">
                <a:solidFill>
                  <a:schemeClr val="dk1"/>
                </a:solidFill>
              </a:defRPr>
            </a:lvl1pPr>
            <a:lvl2pPr lvl="1" algn="ctr">
              <a:spcBef>
                <a:spcPts val="0"/>
              </a:spcBef>
              <a:spcAft>
                <a:spcPts val="0"/>
              </a:spcAft>
              <a:buClr>
                <a:srgbClr val="173145"/>
              </a:buClr>
              <a:buSzPts val="5200"/>
              <a:buNone/>
              <a:defRPr sz="5200">
                <a:solidFill>
                  <a:srgbClr val="173145"/>
                </a:solidFill>
              </a:defRPr>
            </a:lvl2pPr>
            <a:lvl3pPr lvl="2" algn="ctr">
              <a:spcBef>
                <a:spcPts val="0"/>
              </a:spcBef>
              <a:spcAft>
                <a:spcPts val="0"/>
              </a:spcAft>
              <a:buClr>
                <a:srgbClr val="173145"/>
              </a:buClr>
              <a:buSzPts val="5200"/>
              <a:buNone/>
              <a:defRPr sz="5200">
                <a:solidFill>
                  <a:srgbClr val="173145"/>
                </a:solidFill>
              </a:defRPr>
            </a:lvl3pPr>
            <a:lvl4pPr lvl="3" algn="ctr">
              <a:spcBef>
                <a:spcPts val="0"/>
              </a:spcBef>
              <a:spcAft>
                <a:spcPts val="0"/>
              </a:spcAft>
              <a:buClr>
                <a:srgbClr val="173145"/>
              </a:buClr>
              <a:buSzPts val="5200"/>
              <a:buNone/>
              <a:defRPr sz="5200">
                <a:solidFill>
                  <a:srgbClr val="173145"/>
                </a:solidFill>
              </a:defRPr>
            </a:lvl4pPr>
            <a:lvl5pPr lvl="4" algn="ctr">
              <a:spcBef>
                <a:spcPts val="0"/>
              </a:spcBef>
              <a:spcAft>
                <a:spcPts val="0"/>
              </a:spcAft>
              <a:buClr>
                <a:srgbClr val="173145"/>
              </a:buClr>
              <a:buSzPts val="5200"/>
              <a:buNone/>
              <a:defRPr sz="5200">
                <a:solidFill>
                  <a:srgbClr val="173145"/>
                </a:solidFill>
              </a:defRPr>
            </a:lvl5pPr>
            <a:lvl6pPr lvl="5" algn="ctr">
              <a:spcBef>
                <a:spcPts val="0"/>
              </a:spcBef>
              <a:spcAft>
                <a:spcPts val="0"/>
              </a:spcAft>
              <a:buClr>
                <a:srgbClr val="173145"/>
              </a:buClr>
              <a:buSzPts val="5200"/>
              <a:buNone/>
              <a:defRPr sz="5200">
                <a:solidFill>
                  <a:srgbClr val="173145"/>
                </a:solidFill>
              </a:defRPr>
            </a:lvl6pPr>
            <a:lvl7pPr lvl="6" algn="ctr">
              <a:spcBef>
                <a:spcPts val="0"/>
              </a:spcBef>
              <a:spcAft>
                <a:spcPts val="0"/>
              </a:spcAft>
              <a:buClr>
                <a:srgbClr val="173145"/>
              </a:buClr>
              <a:buSzPts val="5200"/>
              <a:buNone/>
              <a:defRPr sz="5200">
                <a:solidFill>
                  <a:srgbClr val="173145"/>
                </a:solidFill>
              </a:defRPr>
            </a:lvl7pPr>
            <a:lvl8pPr lvl="7" algn="ctr">
              <a:spcBef>
                <a:spcPts val="0"/>
              </a:spcBef>
              <a:spcAft>
                <a:spcPts val="0"/>
              </a:spcAft>
              <a:buClr>
                <a:srgbClr val="173145"/>
              </a:buClr>
              <a:buSzPts val="5200"/>
              <a:buNone/>
              <a:defRPr sz="5200">
                <a:solidFill>
                  <a:srgbClr val="173145"/>
                </a:solidFill>
              </a:defRPr>
            </a:lvl8pPr>
            <a:lvl9pPr lvl="8" algn="ctr">
              <a:spcBef>
                <a:spcPts val="0"/>
              </a:spcBef>
              <a:spcAft>
                <a:spcPts val="0"/>
              </a:spcAft>
              <a:buClr>
                <a:srgbClr val="173145"/>
              </a:buClr>
              <a:buSzPts val="5200"/>
              <a:buNone/>
              <a:defRPr sz="5200">
                <a:solidFill>
                  <a:srgbClr val="173145"/>
                </a:solidFill>
              </a:defRPr>
            </a:lvl9pPr>
          </a:lstStyle>
          <a:p/>
        </p:txBody>
      </p:sp>
      <p:sp>
        <p:nvSpPr>
          <p:cNvPr id="91" name="Google Shape;91;p21"/>
          <p:cNvSpPr txBox="1"/>
          <p:nvPr>
            <p:ph idx="1" type="subTitle"/>
          </p:nvPr>
        </p:nvSpPr>
        <p:spPr>
          <a:xfrm>
            <a:off x="450600" y="3425550"/>
            <a:ext cx="6654300" cy="12672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rgbClr val="FFFFFF"/>
              </a:buClr>
              <a:buSzPts val="2800"/>
              <a:buNone/>
              <a:defRPr sz="2800">
                <a:solidFill>
                  <a:srgbClr val="FFFFFF"/>
                </a:solidFill>
              </a:defRPr>
            </a:lvl1pPr>
            <a:lvl2pPr lvl="1" algn="ctr">
              <a:lnSpc>
                <a:spcPct val="100000"/>
              </a:lnSpc>
              <a:spcBef>
                <a:spcPts val="0"/>
              </a:spcBef>
              <a:spcAft>
                <a:spcPts val="0"/>
              </a:spcAft>
              <a:buClr>
                <a:srgbClr val="173145"/>
              </a:buClr>
              <a:buSzPts val="2800"/>
              <a:buNone/>
              <a:defRPr sz="2800">
                <a:solidFill>
                  <a:srgbClr val="173145"/>
                </a:solidFill>
              </a:defRPr>
            </a:lvl2pPr>
            <a:lvl3pPr lvl="2" algn="ctr">
              <a:lnSpc>
                <a:spcPct val="100000"/>
              </a:lnSpc>
              <a:spcBef>
                <a:spcPts val="0"/>
              </a:spcBef>
              <a:spcAft>
                <a:spcPts val="0"/>
              </a:spcAft>
              <a:buClr>
                <a:srgbClr val="173145"/>
              </a:buClr>
              <a:buSzPts val="2800"/>
              <a:buNone/>
              <a:defRPr sz="2800">
                <a:solidFill>
                  <a:srgbClr val="173145"/>
                </a:solidFill>
              </a:defRPr>
            </a:lvl3pPr>
            <a:lvl4pPr lvl="3" algn="ctr">
              <a:lnSpc>
                <a:spcPct val="100000"/>
              </a:lnSpc>
              <a:spcBef>
                <a:spcPts val="0"/>
              </a:spcBef>
              <a:spcAft>
                <a:spcPts val="0"/>
              </a:spcAft>
              <a:buClr>
                <a:srgbClr val="173145"/>
              </a:buClr>
              <a:buSzPts val="2800"/>
              <a:buNone/>
              <a:defRPr sz="2800">
                <a:solidFill>
                  <a:srgbClr val="173145"/>
                </a:solidFill>
              </a:defRPr>
            </a:lvl4pPr>
            <a:lvl5pPr lvl="4" algn="ctr">
              <a:lnSpc>
                <a:spcPct val="100000"/>
              </a:lnSpc>
              <a:spcBef>
                <a:spcPts val="0"/>
              </a:spcBef>
              <a:spcAft>
                <a:spcPts val="0"/>
              </a:spcAft>
              <a:buClr>
                <a:srgbClr val="173145"/>
              </a:buClr>
              <a:buSzPts val="2800"/>
              <a:buNone/>
              <a:defRPr sz="2800">
                <a:solidFill>
                  <a:srgbClr val="173145"/>
                </a:solidFill>
              </a:defRPr>
            </a:lvl5pPr>
            <a:lvl6pPr lvl="5" algn="ctr">
              <a:lnSpc>
                <a:spcPct val="100000"/>
              </a:lnSpc>
              <a:spcBef>
                <a:spcPts val="0"/>
              </a:spcBef>
              <a:spcAft>
                <a:spcPts val="0"/>
              </a:spcAft>
              <a:buClr>
                <a:srgbClr val="173145"/>
              </a:buClr>
              <a:buSzPts val="2800"/>
              <a:buNone/>
              <a:defRPr sz="2800">
                <a:solidFill>
                  <a:srgbClr val="173145"/>
                </a:solidFill>
              </a:defRPr>
            </a:lvl6pPr>
            <a:lvl7pPr lvl="6" algn="ctr">
              <a:lnSpc>
                <a:spcPct val="100000"/>
              </a:lnSpc>
              <a:spcBef>
                <a:spcPts val="0"/>
              </a:spcBef>
              <a:spcAft>
                <a:spcPts val="0"/>
              </a:spcAft>
              <a:buClr>
                <a:srgbClr val="173145"/>
              </a:buClr>
              <a:buSzPts val="2800"/>
              <a:buNone/>
              <a:defRPr sz="2800">
                <a:solidFill>
                  <a:srgbClr val="173145"/>
                </a:solidFill>
              </a:defRPr>
            </a:lvl7pPr>
            <a:lvl8pPr lvl="7" algn="ctr">
              <a:lnSpc>
                <a:spcPct val="100000"/>
              </a:lnSpc>
              <a:spcBef>
                <a:spcPts val="0"/>
              </a:spcBef>
              <a:spcAft>
                <a:spcPts val="0"/>
              </a:spcAft>
              <a:buClr>
                <a:srgbClr val="173145"/>
              </a:buClr>
              <a:buSzPts val="2800"/>
              <a:buNone/>
              <a:defRPr sz="2800">
                <a:solidFill>
                  <a:srgbClr val="173145"/>
                </a:solidFill>
              </a:defRPr>
            </a:lvl8pPr>
            <a:lvl9pPr lvl="8" algn="ctr">
              <a:lnSpc>
                <a:spcPct val="100000"/>
              </a:lnSpc>
              <a:spcBef>
                <a:spcPts val="0"/>
              </a:spcBef>
              <a:spcAft>
                <a:spcPts val="0"/>
              </a:spcAft>
              <a:buClr>
                <a:srgbClr val="173145"/>
              </a:buClr>
              <a:buSzPts val="2800"/>
              <a:buNone/>
              <a:defRPr sz="2800">
                <a:solidFill>
                  <a:srgbClr val="173145"/>
                </a:solidFill>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4_YELLOW">
  <p:cSld name="TITLE_2_1_1_2_1_1">
    <p:bg>
      <p:bgPr>
        <a:solidFill>
          <a:schemeClr val="dk1"/>
        </a:solidFill>
      </p:bgPr>
    </p:bg>
    <p:spTree>
      <p:nvGrpSpPr>
        <p:cNvPr id="92" name="Shape 92"/>
        <p:cNvGrpSpPr/>
        <p:nvPr/>
      </p:nvGrpSpPr>
      <p:grpSpPr>
        <a:xfrm>
          <a:off x="0" y="0"/>
          <a:ext cx="0" cy="0"/>
          <a:chOff x="0" y="0"/>
          <a:chExt cx="0" cy="0"/>
        </a:xfrm>
      </p:grpSpPr>
      <p:pic>
        <p:nvPicPr>
          <p:cNvPr id="93" name="Google Shape;93;p22" title="Brand Presentation Template_Assets.png"/>
          <p:cNvPicPr preferRelativeResize="0"/>
          <p:nvPr/>
        </p:nvPicPr>
        <p:blipFill rotWithShape="1">
          <a:blip r:embed="rId2">
            <a:alphaModFix/>
          </a:blip>
          <a:srcRect b="0" l="0" r="0" t="0"/>
          <a:stretch/>
        </p:blipFill>
        <p:spPr>
          <a:xfrm>
            <a:off x="0" y="0"/>
            <a:ext cx="9144003" cy="5143501"/>
          </a:xfrm>
          <a:prstGeom prst="rect">
            <a:avLst/>
          </a:prstGeom>
          <a:noFill/>
          <a:ln>
            <a:noFill/>
          </a:ln>
        </p:spPr>
      </p:pic>
      <p:sp>
        <p:nvSpPr>
          <p:cNvPr id="94" name="Google Shape;94;p22"/>
          <p:cNvSpPr txBox="1"/>
          <p:nvPr>
            <p:ph type="ctrTitle"/>
          </p:nvPr>
        </p:nvSpPr>
        <p:spPr>
          <a:xfrm>
            <a:off x="450600" y="840275"/>
            <a:ext cx="8242800" cy="2815200"/>
          </a:xfrm>
          <a:prstGeom prst="rect">
            <a:avLst/>
          </a:prstGeom>
        </p:spPr>
        <p:txBody>
          <a:bodyPr anchorCtr="0" anchor="ctr" bIns="91425" lIns="91425" spcFirstLastPara="1" rIns="91425" wrap="square" tIns="91425">
            <a:normAutofit/>
          </a:bodyPr>
          <a:lstStyle>
            <a:lvl1pPr lvl="0">
              <a:lnSpc>
                <a:spcPct val="75000"/>
              </a:lnSpc>
              <a:spcBef>
                <a:spcPts val="0"/>
              </a:spcBef>
              <a:spcAft>
                <a:spcPts val="0"/>
              </a:spcAft>
              <a:buClr>
                <a:schemeClr val="lt1"/>
              </a:buClr>
              <a:buSzPts val="8000"/>
              <a:buNone/>
              <a:defRPr sz="8000">
                <a:solidFill>
                  <a:schemeClr val="lt1"/>
                </a:solidFill>
              </a:defRPr>
            </a:lvl1pPr>
            <a:lvl2pPr lvl="1" algn="ctr">
              <a:spcBef>
                <a:spcPts val="0"/>
              </a:spcBef>
              <a:spcAft>
                <a:spcPts val="0"/>
              </a:spcAft>
              <a:buClr>
                <a:srgbClr val="173145"/>
              </a:buClr>
              <a:buSzPts val="5200"/>
              <a:buNone/>
              <a:defRPr sz="5200">
                <a:solidFill>
                  <a:srgbClr val="173145"/>
                </a:solidFill>
              </a:defRPr>
            </a:lvl2pPr>
            <a:lvl3pPr lvl="2" algn="ctr">
              <a:spcBef>
                <a:spcPts val="0"/>
              </a:spcBef>
              <a:spcAft>
                <a:spcPts val="0"/>
              </a:spcAft>
              <a:buClr>
                <a:srgbClr val="173145"/>
              </a:buClr>
              <a:buSzPts val="5200"/>
              <a:buNone/>
              <a:defRPr sz="5200">
                <a:solidFill>
                  <a:srgbClr val="173145"/>
                </a:solidFill>
              </a:defRPr>
            </a:lvl3pPr>
            <a:lvl4pPr lvl="3" algn="ctr">
              <a:spcBef>
                <a:spcPts val="0"/>
              </a:spcBef>
              <a:spcAft>
                <a:spcPts val="0"/>
              </a:spcAft>
              <a:buClr>
                <a:srgbClr val="173145"/>
              </a:buClr>
              <a:buSzPts val="5200"/>
              <a:buNone/>
              <a:defRPr sz="5200">
                <a:solidFill>
                  <a:srgbClr val="173145"/>
                </a:solidFill>
              </a:defRPr>
            </a:lvl4pPr>
            <a:lvl5pPr lvl="4" algn="ctr">
              <a:spcBef>
                <a:spcPts val="0"/>
              </a:spcBef>
              <a:spcAft>
                <a:spcPts val="0"/>
              </a:spcAft>
              <a:buClr>
                <a:srgbClr val="173145"/>
              </a:buClr>
              <a:buSzPts val="5200"/>
              <a:buNone/>
              <a:defRPr sz="5200">
                <a:solidFill>
                  <a:srgbClr val="173145"/>
                </a:solidFill>
              </a:defRPr>
            </a:lvl5pPr>
            <a:lvl6pPr lvl="5" algn="ctr">
              <a:spcBef>
                <a:spcPts val="0"/>
              </a:spcBef>
              <a:spcAft>
                <a:spcPts val="0"/>
              </a:spcAft>
              <a:buClr>
                <a:srgbClr val="173145"/>
              </a:buClr>
              <a:buSzPts val="5200"/>
              <a:buNone/>
              <a:defRPr sz="5200">
                <a:solidFill>
                  <a:srgbClr val="173145"/>
                </a:solidFill>
              </a:defRPr>
            </a:lvl6pPr>
            <a:lvl7pPr lvl="6" algn="ctr">
              <a:spcBef>
                <a:spcPts val="0"/>
              </a:spcBef>
              <a:spcAft>
                <a:spcPts val="0"/>
              </a:spcAft>
              <a:buClr>
                <a:srgbClr val="173145"/>
              </a:buClr>
              <a:buSzPts val="5200"/>
              <a:buNone/>
              <a:defRPr sz="5200">
                <a:solidFill>
                  <a:srgbClr val="173145"/>
                </a:solidFill>
              </a:defRPr>
            </a:lvl7pPr>
            <a:lvl8pPr lvl="7" algn="ctr">
              <a:spcBef>
                <a:spcPts val="0"/>
              </a:spcBef>
              <a:spcAft>
                <a:spcPts val="0"/>
              </a:spcAft>
              <a:buClr>
                <a:srgbClr val="173145"/>
              </a:buClr>
              <a:buSzPts val="5200"/>
              <a:buNone/>
              <a:defRPr sz="5200">
                <a:solidFill>
                  <a:srgbClr val="173145"/>
                </a:solidFill>
              </a:defRPr>
            </a:lvl8pPr>
            <a:lvl9pPr lvl="8" algn="ctr">
              <a:spcBef>
                <a:spcPts val="0"/>
              </a:spcBef>
              <a:spcAft>
                <a:spcPts val="0"/>
              </a:spcAft>
              <a:buClr>
                <a:srgbClr val="173145"/>
              </a:buClr>
              <a:buSzPts val="5200"/>
              <a:buNone/>
              <a:defRPr sz="5200">
                <a:solidFill>
                  <a:srgbClr val="173145"/>
                </a:solidFill>
              </a:defRPr>
            </a:lvl9pPr>
          </a:lstStyle>
          <a:p/>
        </p:txBody>
      </p:sp>
      <p:sp>
        <p:nvSpPr>
          <p:cNvPr id="95" name="Google Shape;95;p22"/>
          <p:cNvSpPr txBox="1"/>
          <p:nvPr>
            <p:ph idx="1" type="subTitle"/>
          </p:nvPr>
        </p:nvSpPr>
        <p:spPr>
          <a:xfrm>
            <a:off x="450600" y="3932100"/>
            <a:ext cx="6485400" cy="7608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dk2"/>
              </a:buClr>
              <a:buSzPts val="2000"/>
              <a:buNone/>
              <a:defRPr sz="2000">
                <a:solidFill>
                  <a:schemeClr val="dk2"/>
                </a:solidFill>
              </a:defRPr>
            </a:lvl1pPr>
            <a:lvl2pPr lvl="1" algn="ctr">
              <a:lnSpc>
                <a:spcPct val="100000"/>
              </a:lnSpc>
              <a:spcBef>
                <a:spcPts val="0"/>
              </a:spcBef>
              <a:spcAft>
                <a:spcPts val="0"/>
              </a:spcAft>
              <a:buClr>
                <a:srgbClr val="173145"/>
              </a:buClr>
              <a:buSzPts val="2800"/>
              <a:buNone/>
              <a:defRPr sz="2800">
                <a:solidFill>
                  <a:srgbClr val="173145"/>
                </a:solidFill>
              </a:defRPr>
            </a:lvl2pPr>
            <a:lvl3pPr lvl="2" algn="ctr">
              <a:lnSpc>
                <a:spcPct val="100000"/>
              </a:lnSpc>
              <a:spcBef>
                <a:spcPts val="0"/>
              </a:spcBef>
              <a:spcAft>
                <a:spcPts val="0"/>
              </a:spcAft>
              <a:buClr>
                <a:srgbClr val="173145"/>
              </a:buClr>
              <a:buSzPts val="2800"/>
              <a:buNone/>
              <a:defRPr sz="2800">
                <a:solidFill>
                  <a:srgbClr val="173145"/>
                </a:solidFill>
              </a:defRPr>
            </a:lvl3pPr>
            <a:lvl4pPr lvl="3" algn="ctr">
              <a:lnSpc>
                <a:spcPct val="100000"/>
              </a:lnSpc>
              <a:spcBef>
                <a:spcPts val="0"/>
              </a:spcBef>
              <a:spcAft>
                <a:spcPts val="0"/>
              </a:spcAft>
              <a:buClr>
                <a:srgbClr val="173145"/>
              </a:buClr>
              <a:buSzPts val="2800"/>
              <a:buNone/>
              <a:defRPr sz="2800">
                <a:solidFill>
                  <a:srgbClr val="173145"/>
                </a:solidFill>
              </a:defRPr>
            </a:lvl4pPr>
            <a:lvl5pPr lvl="4" algn="ctr">
              <a:lnSpc>
                <a:spcPct val="100000"/>
              </a:lnSpc>
              <a:spcBef>
                <a:spcPts val="0"/>
              </a:spcBef>
              <a:spcAft>
                <a:spcPts val="0"/>
              </a:spcAft>
              <a:buClr>
                <a:srgbClr val="173145"/>
              </a:buClr>
              <a:buSzPts val="2800"/>
              <a:buNone/>
              <a:defRPr sz="2800">
                <a:solidFill>
                  <a:srgbClr val="173145"/>
                </a:solidFill>
              </a:defRPr>
            </a:lvl5pPr>
            <a:lvl6pPr lvl="5" algn="ctr">
              <a:lnSpc>
                <a:spcPct val="100000"/>
              </a:lnSpc>
              <a:spcBef>
                <a:spcPts val="0"/>
              </a:spcBef>
              <a:spcAft>
                <a:spcPts val="0"/>
              </a:spcAft>
              <a:buClr>
                <a:srgbClr val="173145"/>
              </a:buClr>
              <a:buSzPts val="2800"/>
              <a:buNone/>
              <a:defRPr sz="2800">
                <a:solidFill>
                  <a:srgbClr val="173145"/>
                </a:solidFill>
              </a:defRPr>
            </a:lvl6pPr>
            <a:lvl7pPr lvl="6" algn="ctr">
              <a:lnSpc>
                <a:spcPct val="100000"/>
              </a:lnSpc>
              <a:spcBef>
                <a:spcPts val="0"/>
              </a:spcBef>
              <a:spcAft>
                <a:spcPts val="0"/>
              </a:spcAft>
              <a:buClr>
                <a:srgbClr val="173145"/>
              </a:buClr>
              <a:buSzPts val="2800"/>
              <a:buNone/>
              <a:defRPr sz="2800">
                <a:solidFill>
                  <a:srgbClr val="173145"/>
                </a:solidFill>
              </a:defRPr>
            </a:lvl7pPr>
            <a:lvl8pPr lvl="7" algn="ctr">
              <a:lnSpc>
                <a:spcPct val="100000"/>
              </a:lnSpc>
              <a:spcBef>
                <a:spcPts val="0"/>
              </a:spcBef>
              <a:spcAft>
                <a:spcPts val="0"/>
              </a:spcAft>
              <a:buClr>
                <a:srgbClr val="173145"/>
              </a:buClr>
              <a:buSzPts val="2800"/>
              <a:buNone/>
              <a:defRPr sz="2800">
                <a:solidFill>
                  <a:srgbClr val="173145"/>
                </a:solidFill>
              </a:defRPr>
            </a:lvl8pPr>
            <a:lvl9pPr lvl="8" algn="ctr">
              <a:lnSpc>
                <a:spcPct val="100000"/>
              </a:lnSpc>
              <a:spcBef>
                <a:spcPts val="0"/>
              </a:spcBef>
              <a:spcAft>
                <a:spcPts val="0"/>
              </a:spcAft>
              <a:buClr>
                <a:srgbClr val="173145"/>
              </a:buClr>
              <a:buSzPts val="2800"/>
              <a:buNone/>
              <a:defRPr sz="2800">
                <a:solidFill>
                  <a:srgbClr val="173145"/>
                </a:solidFill>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4_NAVY">
  <p:cSld name="TITLE_2_1_1_2_1_1_1">
    <p:bg>
      <p:bgPr>
        <a:solidFill>
          <a:schemeClr val="lt1"/>
        </a:solidFill>
      </p:bgPr>
    </p:bg>
    <p:spTree>
      <p:nvGrpSpPr>
        <p:cNvPr id="96" name="Shape 96"/>
        <p:cNvGrpSpPr/>
        <p:nvPr/>
      </p:nvGrpSpPr>
      <p:grpSpPr>
        <a:xfrm>
          <a:off x="0" y="0"/>
          <a:ext cx="0" cy="0"/>
          <a:chOff x="0" y="0"/>
          <a:chExt cx="0" cy="0"/>
        </a:xfrm>
      </p:grpSpPr>
      <p:sp>
        <p:nvSpPr>
          <p:cNvPr id="97" name="Google Shape;97;p23"/>
          <p:cNvSpPr txBox="1"/>
          <p:nvPr>
            <p:ph type="ctrTitle"/>
          </p:nvPr>
        </p:nvSpPr>
        <p:spPr>
          <a:xfrm>
            <a:off x="450600" y="840275"/>
            <a:ext cx="8242800" cy="2815200"/>
          </a:xfrm>
          <a:prstGeom prst="rect">
            <a:avLst/>
          </a:prstGeom>
        </p:spPr>
        <p:txBody>
          <a:bodyPr anchorCtr="0" anchor="ctr" bIns="91425" lIns="91425" spcFirstLastPara="1" rIns="91425" wrap="square" tIns="91425">
            <a:normAutofit/>
          </a:bodyPr>
          <a:lstStyle>
            <a:lvl1pPr lvl="0">
              <a:lnSpc>
                <a:spcPct val="75000"/>
              </a:lnSpc>
              <a:spcBef>
                <a:spcPts val="0"/>
              </a:spcBef>
              <a:spcAft>
                <a:spcPts val="0"/>
              </a:spcAft>
              <a:buClr>
                <a:schemeClr val="dk1"/>
              </a:buClr>
              <a:buSzPts val="8000"/>
              <a:buNone/>
              <a:defRPr sz="8000">
                <a:solidFill>
                  <a:schemeClr val="dk1"/>
                </a:solidFill>
              </a:defRPr>
            </a:lvl1pPr>
            <a:lvl2pPr lvl="1" algn="ctr">
              <a:spcBef>
                <a:spcPts val="0"/>
              </a:spcBef>
              <a:spcAft>
                <a:spcPts val="0"/>
              </a:spcAft>
              <a:buClr>
                <a:srgbClr val="173145"/>
              </a:buClr>
              <a:buSzPts val="5200"/>
              <a:buNone/>
              <a:defRPr sz="5200">
                <a:solidFill>
                  <a:srgbClr val="173145"/>
                </a:solidFill>
              </a:defRPr>
            </a:lvl2pPr>
            <a:lvl3pPr lvl="2" algn="ctr">
              <a:spcBef>
                <a:spcPts val="0"/>
              </a:spcBef>
              <a:spcAft>
                <a:spcPts val="0"/>
              </a:spcAft>
              <a:buClr>
                <a:srgbClr val="173145"/>
              </a:buClr>
              <a:buSzPts val="5200"/>
              <a:buNone/>
              <a:defRPr sz="5200">
                <a:solidFill>
                  <a:srgbClr val="173145"/>
                </a:solidFill>
              </a:defRPr>
            </a:lvl3pPr>
            <a:lvl4pPr lvl="3" algn="ctr">
              <a:spcBef>
                <a:spcPts val="0"/>
              </a:spcBef>
              <a:spcAft>
                <a:spcPts val="0"/>
              </a:spcAft>
              <a:buClr>
                <a:srgbClr val="173145"/>
              </a:buClr>
              <a:buSzPts val="5200"/>
              <a:buNone/>
              <a:defRPr sz="5200">
                <a:solidFill>
                  <a:srgbClr val="173145"/>
                </a:solidFill>
              </a:defRPr>
            </a:lvl4pPr>
            <a:lvl5pPr lvl="4" algn="ctr">
              <a:spcBef>
                <a:spcPts val="0"/>
              </a:spcBef>
              <a:spcAft>
                <a:spcPts val="0"/>
              </a:spcAft>
              <a:buClr>
                <a:srgbClr val="173145"/>
              </a:buClr>
              <a:buSzPts val="5200"/>
              <a:buNone/>
              <a:defRPr sz="5200">
                <a:solidFill>
                  <a:srgbClr val="173145"/>
                </a:solidFill>
              </a:defRPr>
            </a:lvl5pPr>
            <a:lvl6pPr lvl="5" algn="ctr">
              <a:spcBef>
                <a:spcPts val="0"/>
              </a:spcBef>
              <a:spcAft>
                <a:spcPts val="0"/>
              </a:spcAft>
              <a:buClr>
                <a:srgbClr val="173145"/>
              </a:buClr>
              <a:buSzPts val="5200"/>
              <a:buNone/>
              <a:defRPr sz="5200">
                <a:solidFill>
                  <a:srgbClr val="173145"/>
                </a:solidFill>
              </a:defRPr>
            </a:lvl6pPr>
            <a:lvl7pPr lvl="6" algn="ctr">
              <a:spcBef>
                <a:spcPts val="0"/>
              </a:spcBef>
              <a:spcAft>
                <a:spcPts val="0"/>
              </a:spcAft>
              <a:buClr>
                <a:srgbClr val="173145"/>
              </a:buClr>
              <a:buSzPts val="5200"/>
              <a:buNone/>
              <a:defRPr sz="5200">
                <a:solidFill>
                  <a:srgbClr val="173145"/>
                </a:solidFill>
              </a:defRPr>
            </a:lvl7pPr>
            <a:lvl8pPr lvl="7" algn="ctr">
              <a:spcBef>
                <a:spcPts val="0"/>
              </a:spcBef>
              <a:spcAft>
                <a:spcPts val="0"/>
              </a:spcAft>
              <a:buClr>
                <a:srgbClr val="173145"/>
              </a:buClr>
              <a:buSzPts val="5200"/>
              <a:buNone/>
              <a:defRPr sz="5200">
                <a:solidFill>
                  <a:srgbClr val="173145"/>
                </a:solidFill>
              </a:defRPr>
            </a:lvl8pPr>
            <a:lvl9pPr lvl="8" algn="ctr">
              <a:spcBef>
                <a:spcPts val="0"/>
              </a:spcBef>
              <a:spcAft>
                <a:spcPts val="0"/>
              </a:spcAft>
              <a:buClr>
                <a:srgbClr val="173145"/>
              </a:buClr>
              <a:buSzPts val="5200"/>
              <a:buNone/>
              <a:defRPr sz="5200">
                <a:solidFill>
                  <a:srgbClr val="173145"/>
                </a:solidFill>
              </a:defRPr>
            </a:lvl9pPr>
          </a:lstStyle>
          <a:p/>
        </p:txBody>
      </p:sp>
      <p:sp>
        <p:nvSpPr>
          <p:cNvPr id="98" name="Google Shape;98;p23"/>
          <p:cNvSpPr txBox="1"/>
          <p:nvPr>
            <p:ph idx="1" type="subTitle"/>
          </p:nvPr>
        </p:nvSpPr>
        <p:spPr>
          <a:xfrm>
            <a:off x="450600" y="3932100"/>
            <a:ext cx="6485400" cy="7608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rgbClr val="FFFFFF"/>
              </a:buClr>
              <a:buSzPts val="2000"/>
              <a:buNone/>
              <a:defRPr sz="2000">
                <a:solidFill>
                  <a:srgbClr val="FFFFFF"/>
                </a:solidFill>
              </a:defRPr>
            </a:lvl1pPr>
            <a:lvl2pPr lvl="1" algn="ctr">
              <a:lnSpc>
                <a:spcPct val="100000"/>
              </a:lnSpc>
              <a:spcBef>
                <a:spcPts val="0"/>
              </a:spcBef>
              <a:spcAft>
                <a:spcPts val="0"/>
              </a:spcAft>
              <a:buClr>
                <a:srgbClr val="173145"/>
              </a:buClr>
              <a:buSzPts val="2800"/>
              <a:buNone/>
              <a:defRPr sz="2800">
                <a:solidFill>
                  <a:srgbClr val="173145"/>
                </a:solidFill>
              </a:defRPr>
            </a:lvl2pPr>
            <a:lvl3pPr lvl="2" algn="ctr">
              <a:lnSpc>
                <a:spcPct val="100000"/>
              </a:lnSpc>
              <a:spcBef>
                <a:spcPts val="0"/>
              </a:spcBef>
              <a:spcAft>
                <a:spcPts val="0"/>
              </a:spcAft>
              <a:buClr>
                <a:srgbClr val="173145"/>
              </a:buClr>
              <a:buSzPts val="2800"/>
              <a:buNone/>
              <a:defRPr sz="2800">
                <a:solidFill>
                  <a:srgbClr val="173145"/>
                </a:solidFill>
              </a:defRPr>
            </a:lvl3pPr>
            <a:lvl4pPr lvl="3" algn="ctr">
              <a:lnSpc>
                <a:spcPct val="100000"/>
              </a:lnSpc>
              <a:spcBef>
                <a:spcPts val="0"/>
              </a:spcBef>
              <a:spcAft>
                <a:spcPts val="0"/>
              </a:spcAft>
              <a:buClr>
                <a:srgbClr val="173145"/>
              </a:buClr>
              <a:buSzPts val="2800"/>
              <a:buNone/>
              <a:defRPr sz="2800">
                <a:solidFill>
                  <a:srgbClr val="173145"/>
                </a:solidFill>
              </a:defRPr>
            </a:lvl4pPr>
            <a:lvl5pPr lvl="4" algn="ctr">
              <a:lnSpc>
                <a:spcPct val="100000"/>
              </a:lnSpc>
              <a:spcBef>
                <a:spcPts val="0"/>
              </a:spcBef>
              <a:spcAft>
                <a:spcPts val="0"/>
              </a:spcAft>
              <a:buClr>
                <a:srgbClr val="173145"/>
              </a:buClr>
              <a:buSzPts val="2800"/>
              <a:buNone/>
              <a:defRPr sz="2800">
                <a:solidFill>
                  <a:srgbClr val="173145"/>
                </a:solidFill>
              </a:defRPr>
            </a:lvl5pPr>
            <a:lvl6pPr lvl="5" algn="ctr">
              <a:lnSpc>
                <a:spcPct val="100000"/>
              </a:lnSpc>
              <a:spcBef>
                <a:spcPts val="0"/>
              </a:spcBef>
              <a:spcAft>
                <a:spcPts val="0"/>
              </a:spcAft>
              <a:buClr>
                <a:srgbClr val="173145"/>
              </a:buClr>
              <a:buSzPts val="2800"/>
              <a:buNone/>
              <a:defRPr sz="2800">
                <a:solidFill>
                  <a:srgbClr val="173145"/>
                </a:solidFill>
              </a:defRPr>
            </a:lvl6pPr>
            <a:lvl7pPr lvl="6" algn="ctr">
              <a:lnSpc>
                <a:spcPct val="100000"/>
              </a:lnSpc>
              <a:spcBef>
                <a:spcPts val="0"/>
              </a:spcBef>
              <a:spcAft>
                <a:spcPts val="0"/>
              </a:spcAft>
              <a:buClr>
                <a:srgbClr val="173145"/>
              </a:buClr>
              <a:buSzPts val="2800"/>
              <a:buNone/>
              <a:defRPr sz="2800">
                <a:solidFill>
                  <a:srgbClr val="173145"/>
                </a:solidFill>
              </a:defRPr>
            </a:lvl7pPr>
            <a:lvl8pPr lvl="7" algn="ctr">
              <a:lnSpc>
                <a:spcPct val="100000"/>
              </a:lnSpc>
              <a:spcBef>
                <a:spcPts val="0"/>
              </a:spcBef>
              <a:spcAft>
                <a:spcPts val="0"/>
              </a:spcAft>
              <a:buClr>
                <a:srgbClr val="173145"/>
              </a:buClr>
              <a:buSzPts val="2800"/>
              <a:buNone/>
              <a:defRPr sz="2800">
                <a:solidFill>
                  <a:srgbClr val="173145"/>
                </a:solidFill>
              </a:defRPr>
            </a:lvl8pPr>
            <a:lvl9pPr lvl="8" algn="ctr">
              <a:lnSpc>
                <a:spcPct val="100000"/>
              </a:lnSpc>
              <a:spcBef>
                <a:spcPts val="0"/>
              </a:spcBef>
              <a:spcAft>
                <a:spcPts val="0"/>
              </a:spcAft>
              <a:buClr>
                <a:srgbClr val="173145"/>
              </a:buClr>
              <a:buSzPts val="2800"/>
              <a:buNone/>
              <a:defRPr sz="2800">
                <a:solidFill>
                  <a:srgbClr val="173145"/>
                </a:solidFill>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Shape_YELLOW">
  <p:cSld name="TITLE_2_1_1_1">
    <p:bg>
      <p:bgPr>
        <a:solidFill>
          <a:schemeClr val="dk1"/>
        </a:solidFill>
      </p:bgPr>
    </p:bg>
    <p:spTree>
      <p:nvGrpSpPr>
        <p:cNvPr id="99" name="Shape 99"/>
        <p:cNvGrpSpPr/>
        <p:nvPr/>
      </p:nvGrpSpPr>
      <p:grpSpPr>
        <a:xfrm>
          <a:off x="0" y="0"/>
          <a:ext cx="0" cy="0"/>
          <a:chOff x="0" y="0"/>
          <a:chExt cx="0" cy="0"/>
        </a:xfrm>
      </p:grpSpPr>
      <p:pic>
        <p:nvPicPr>
          <p:cNvPr id="100" name="Google Shape;100;p24" title="Brand Presentation Template_Assets_Title_.jpg"/>
          <p:cNvPicPr preferRelativeResize="0"/>
          <p:nvPr/>
        </p:nvPicPr>
        <p:blipFill rotWithShape="1">
          <a:blip r:embed="rId2">
            <a:alphaModFix/>
          </a:blip>
          <a:srcRect b="0" l="0" r="0" t="0"/>
          <a:stretch/>
        </p:blipFill>
        <p:spPr>
          <a:xfrm>
            <a:off x="0" y="0"/>
            <a:ext cx="9144003" cy="5143501"/>
          </a:xfrm>
          <a:prstGeom prst="rect">
            <a:avLst/>
          </a:prstGeom>
          <a:noFill/>
          <a:ln>
            <a:noFill/>
          </a:ln>
        </p:spPr>
      </p:pic>
      <p:sp>
        <p:nvSpPr>
          <p:cNvPr id="101" name="Google Shape;101;p24"/>
          <p:cNvSpPr txBox="1"/>
          <p:nvPr>
            <p:ph type="ctrTitle"/>
          </p:nvPr>
        </p:nvSpPr>
        <p:spPr>
          <a:xfrm>
            <a:off x="450600" y="450600"/>
            <a:ext cx="5395500" cy="2417100"/>
          </a:xfrm>
          <a:prstGeom prst="rect">
            <a:avLst/>
          </a:prstGeom>
        </p:spPr>
        <p:txBody>
          <a:bodyPr anchorCtr="0" anchor="b" bIns="91425" lIns="91425" spcFirstLastPara="1" rIns="91425" wrap="square" tIns="91425">
            <a:normAutofit/>
          </a:bodyPr>
          <a:lstStyle>
            <a:lvl1pPr lvl="0">
              <a:spcBef>
                <a:spcPts val="0"/>
              </a:spcBef>
              <a:spcAft>
                <a:spcPts val="0"/>
              </a:spcAft>
              <a:buClr>
                <a:schemeClr val="lt1"/>
              </a:buClr>
              <a:buSzPts val="4000"/>
              <a:buNone/>
              <a:defRPr sz="4000">
                <a:solidFill>
                  <a:schemeClr val="lt1"/>
                </a:solidFill>
              </a:defRPr>
            </a:lvl1pPr>
            <a:lvl2pPr lvl="1" algn="ctr">
              <a:spcBef>
                <a:spcPts val="0"/>
              </a:spcBef>
              <a:spcAft>
                <a:spcPts val="0"/>
              </a:spcAft>
              <a:buClr>
                <a:srgbClr val="173145"/>
              </a:buClr>
              <a:buSzPts val="5200"/>
              <a:buNone/>
              <a:defRPr sz="5200">
                <a:solidFill>
                  <a:srgbClr val="173145"/>
                </a:solidFill>
              </a:defRPr>
            </a:lvl2pPr>
            <a:lvl3pPr lvl="2" algn="ctr">
              <a:spcBef>
                <a:spcPts val="0"/>
              </a:spcBef>
              <a:spcAft>
                <a:spcPts val="0"/>
              </a:spcAft>
              <a:buClr>
                <a:srgbClr val="173145"/>
              </a:buClr>
              <a:buSzPts val="5200"/>
              <a:buNone/>
              <a:defRPr sz="5200">
                <a:solidFill>
                  <a:srgbClr val="173145"/>
                </a:solidFill>
              </a:defRPr>
            </a:lvl3pPr>
            <a:lvl4pPr lvl="3" algn="ctr">
              <a:spcBef>
                <a:spcPts val="0"/>
              </a:spcBef>
              <a:spcAft>
                <a:spcPts val="0"/>
              </a:spcAft>
              <a:buClr>
                <a:srgbClr val="173145"/>
              </a:buClr>
              <a:buSzPts val="5200"/>
              <a:buNone/>
              <a:defRPr sz="5200">
                <a:solidFill>
                  <a:srgbClr val="173145"/>
                </a:solidFill>
              </a:defRPr>
            </a:lvl4pPr>
            <a:lvl5pPr lvl="4" algn="ctr">
              <a:spcBef>
                <a:spcPts val="0"/>
              </a:spcBef>
              <a:spcAft>
                <a:spcPts val="0"/>
              </a:spcAft>
              <a:buClr>
                <a:srgbClr val="173145"/>
              </a:buClr>
              <a:buSzPts val="5200"/>
              <a:buNone/>
              <a:defRPr sz="5200">
                <a:solidFill>
                  <a:srgbClr val="173145"/>
                </a:solidFill>
              </a:defRPr>
            </a:lvl5pPr>
            <a:lvl6pPr lvl="5" algn="ctr">
              <a:spcBef>
                <a:spcPts val="0"/>
              </a:spcBef>
              <a:spcAft>
                <a:spcPts val="0"/>
              </a:spcAft>
              <a:buClr>
                <a:srgbClr val="173145"/>
              </a:buClr>
              <a:buSzPts val="5200"/>
              <a:buNone/>
              <a:defRPr sz="5200">
                <a:solidFill>
                  <a:srgbClr val="173145"/>
                </a:solidFill>
              </a:defRPr>
            </a:lvl6pPr>
            <a:lvl7pPr lvl="6" algn="ctr">
              <a:spcBef>
                <a:spcPts val="0"/>
              </a:spcBef>
              <a:spcAft>
                <a:spcPts val="0"/>
              </a:spcAft>
              <a:buClr>
                <a:srgbClr val="173145"/>
              </a:buClr>
              <a:buSzPts val="5200"/>
              <a:buNone/>
              <a:defRPr sz="5200">
                <a:solidFill>
                  <a:srgbClr val="173145"/>
                </a:solidFill>
              </a:defRPr>
            </a:lvl7pPr>
            <a:lvl8pPr lvl="7" algn="ctr">
              <a:spcBef>
                <a:spcPts val="0"/>
              </a:spcBef>
              <a:spcAft>
                <a:spcPts val="0"/>
              </a:spcAft>
              <a:buClr>
                <a:srgbClr val="173145"/>
              </a:buClr>
              <a:buSzPts val="5200"/>
              <a:buNone/>
              <a:defRPr sz="5200">
                <a:solidFill>
                  <a:srgbClr val="173145"/>
                </a:solidFill>
              </a:defRPr>
            </a:lvl8pPr>
            <a:lvl9pPr lvl="8" algn="ctr">
              <a:spcBef>
                <a:spcPts val="0"/>
              </a:spcBef>
              <a:spcAft>
                <a:spcPts val="0"/>
              </a:spcAft>
              <a:buClr>
                <a:srgbClr val="173145"/>
              </a:buClr>
              <a:buSzPts val="5200"/>
              <a:buNone/>
              <a:defRPr sz="5200">
                <a:solidFill>
                  <a:srgbClr val="173145"/>
                </a:solidFill>
              </a:defRPr>
            </a:lvl9pPr>
          </a:lstStyle>
          <a:p/>
        </p:txBody>
      </p:sp>
      <p:sp>
        <p:nvSpPr>
          <p:cNvPr id="102" name="Google Shape;102;p24"/>
          <p:cNvSpPr txBox="1"/>
          <p:nvPr>
            <p:ph idx="1" type="subTitle"/>
          </p:nvPr>
        </p:nvSpPr>
        <p:spPr>
          <a:xfrm>
            <a:off x="450600" y="3318400"/>
            <a:ext cx="5395500" cy="12672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dk2"/>
              </a:buClr>
              <a:buSzPts val="2400"/>
              <a:buNone/>
              <a:defRPr sz="2400">
                <a:solidFill>
                  <a:schemeClr val="dk2"/>
                </a:solidFill>
              </a:defRPr>
            </a:lvl1pPr>
            <a:lvl2pPr lvl="1" algn="ctr">
              <a:lnSpc>
                <a:spcPct val="100000"/>
              </a:lnSpc>
              <a:spcBef>
                <a:spcPts val="0"/>
              </a:spcBef>
              <a:spcAft>
                <a:spcPts val="0"/>
              </a:spcAft>
              <a:buClr>
                <a:srgbClr val="173145"/>
              </a:buClr>
              <a:buSzPts val="2800"/>
              <a:buNone/>
              <a:defRPr sz="2800">
                <a:solidFill>
                  <a:srgbClr val="173145"/>
                </a:solidFill>
              </a:defRPr>
            </a:lvl2pPr>
            <a:lvl3pPr lvl="2" algn="ctr">
              <a:lnSpc>
                <a:spcPct val="100000"/>
              </a:lnSpc>
              <a:spcBef>
                <a:spcPts val="0"/>
              </a:spcBef>
              <a:spcAft>
                <a:spcPts val="0"/>
              </a:spcAft>
              <a:buClr>
                <a:srgbClr val="173145"/>
              </a:buClr>
              <a:buSzPts val="2800"/>
              <a:buNone/>
              <a:defRPr sz="2800">
                <a:solidFill>
                  <a:srgbClr val="173145"/>
                </a:solidFill>
              </a:defRPr>
            </a:lvl3pPr>
            <a:lvl4pPr lvl="3" algn="ctr">
              <a:lnSpc>
                <a:spcPct val="100000"/>
              </a:lnSpc>
              <a:spcBef>
                <a:spcPts val="0"/>
              </a:spcBef>
              <a:spcAft>
                <a:spcPts val="0"/>
              </a:spcAft>
              <a:buClr>
                <a:srgbClr val="173145"/>
              </a:buClr>
              <a:buSzPts val="2800"/>
              <a:buNone/>
              <a:defRPr sz="2800">
                <a:solidFill>
                  <a:srgbClr val="173145"/>
                </a:solidFill>
              </a:defRPr>
            </a:lvl4pPr>
            <a:lvl5pPr lvl="4" algn="ctr">
              <a:lnSpc>
                <a:spcPct val="100000"/>
              </a:lnSpc>
              <a:spcBef>
                <a:spcPts val="0"/>
              </a:spcBef>
              <a:spcAft>
                <a:spcPts val="0"/>
              </a:spcAft>
              <a:buClr>
                <a:srgbClr val="173145"/>
              </a:buClr>
              <a:buSzPts val="2800"/>
              <a:buNone/>
              <a:defRPr sz="2800">
                <a:solidFill>
                  <a:srgbClr val="173145"/>
                </a:solidFill>
              </a:defRPr>
            </a:lvl5pPr>
            <a:lvl6pPr lvl="5" algn="ctr">
              <a:lnSpc>
                <a:spcPct val="100000"/>
              </a:lnSpc>
              <a:spcBef>
                <a:spcPts val="0"/>
              </a:spcBef>
              <a:spcAft>
                <a:spcPts val="0"/>
              </a:spcAft>
              <a:buClr>
                <a:srgbClr val="173145"/>
              </a:buClr>
              <a:buSzPts val="2800"/>
              <a:buNone/>
              <a:defRPr sz="2800">
                <a:solidFill>
                  <a:srgbClr val="173145"/>
                </a:solidFill>
              </a:defRPr>
            </a:lvl6pPr>
            <a:lvl7pPr lvl="6" algn="ctr">
              <a:lnSpc>
                <a:spcPct val="100000"/>
              </a:lnSpc>
              <a:spcBef>
                <a:spcPts val="0"/>
              </a:spcBef>
              <a:spcAft>
                <a:spcPts val="0"/>
              </a:spcAft>
              <a:buClr>
                <a:srgbClr val="173145"/>
              </a:buClr>
              <a:buSzPts val="2800"/>
              <a:buNone/>
              <a:defRPr sz="2800">
                <a:solidFill>
                  <a:srgbClr val="173145"/>
                </a:solidFill>
              </a:defRPr>
            </a:lvl7pPr>
            <a:lvl8pPr lvl="7" algn="ctr">
              <a:lnSpc>
                <a:spcPct val="100000"/>
              </a:lnSpc>
              <a:spcBef>
                <a:spcPts val="0"/>
              </a:spcBef>
              <a:spcAft>
                <a:spcPts val="0"/>
              </a:spcAft>
              <a:buClr>
                <a:srgbClr val="173145"/>
              </a:buClr>
              <a:buSzPts val="2800"/>
              <a:buNone/>
              <a:defRPr sz="2800">
                <a:solidFill>
                  <a:srgbClr val="173145"/>
                </a:solidFill>
              </a:defRPr>
            </a:lvl8pPr>
            <a:lvl9pPr lvl="8" algn="ctr">
              <a:lnSpc>
                <a:spcPct val="100000"/>
              </a:lnSpc>
              <a:spcBef>
                <a:spcPts val="0"/>
              </a:spcBef>
              <a:spcAft>
                <a:spcPts val="0"/>
              </a:spcAft>
              <a:buClr>
                <a:srgbClr val="173145"/>
              </a:buClr>
              <a:buSzPts val="2800"/>
              <a:buNone/>
              <a:defRPr sz="2800">
                <a:solidFill>
                  <a:srgbClr val="173145"/>
                </a:solidFill>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Shape_BLUE">
  <p:cSld name="TITLE_2_1_1_1_1">
    <p:bg>
      <p:bgPr>
        <a:solidFill>
          <a:schemeClr val="dk1"/>
        </a:solidFill>
      </p:bgPr>
    </p:bg>
    <p:spTree>
      <p:nvGrpSpPr>
        <p:cNvPr id="103" name="Shape 103"/>
        <p:cNvGrpSpPr/>
        <p:nvPr/>
      </p:nvGrpSpPr>
      <p:grpSpPr>
        <a:xfrm>
          <a:off x="0" y="0"/>
          <a:ext cx="0" cy="0"/>
          <a:chOff x="0" y="0"/>
          <a:chExt cx="0" cy="0"/>
        </a:xfrm>
      </p:grpSpPr>
      <p:pic>
        <p:nvPicPr>
          <p:cNvPr id="104" name="Google Shape;104;p25" title="Brand Presentation Template_Assets_Title_Blue.jpg"/>
          <p:cNvPicPr preferRelativeResize="0"/>
          <p:nvPr/>
        </p:nvPicPr>
        <p:blipFill rotWithShape="1">
          <a:blip r:embed="rId2">
            <a:alphaModFix/>
          </a:blip>
          <a:srcRect b="0" l="0" r="0" t="0"/>
          <a:stretch/>
        </p:blipFill>
        <p:spPr>
          <a:xfrm>
            <a:off x="0" y="0"/>
            <a:ext cx="9144003" cy="5143501"/>
          </a:xfrm>
          <a:prstGeom prst="rect">
            <a:avLst/>
          </a:prstGeom>
          <a:noFill/>
          <a:ln>
            <a:noFill/>
          </a:ln>
        </p:spPr>
      </p:pic>
      <p:sp>
        <p:nvSpPr>
          <p:cNvPr id="105" name="Google Shape;105;p25"/>
          <p:cNvSpPr txBox="1"/>
          <p:nvPr>
            <p:ph type="ctrTitle"/>
          </p:nvPr>
        </p:nvSpPr>
        <p:spPr>
          <a:xfrm>
            <a:off x="450600" y="450600"/>
            <a:ext cx="5395500" cy="2417100"/>
          </a:xfrm>
          <a:prstGeom prst="rect">
            <a:avLst/>
          </a:prstGeom>
        </p:spPr>
        <p:txBody>
          <a:bodyPr anchorCtr="0" anchor="b" bIns="91425" lIns="91425" spcFirstLastPara="1" rIns="91425" wrap="square" tIns="91425">
            <a:normAutofit/>
          </a:bodyPr>
          <a:lstStyle>
            <a:lvl1pPr lvl="0">
              <a:spcBef>
                <a:spcPts val="0"/>
              </a:spcBef>
              <a:spcAft>
                <a:spcPts val="0"/>
              </a:spcAft>
              <a:buClr>
                <a:schemeClr val="lt1"/>
              </a:buClr>
              <a:buSzPts val="4000"/>
              <a:buNone/>
              <a:defRPr sz="4000">
                <a:solidFill>
                  <a:schemeClr val="lt1"/>
                </a:solidFill>
              </a:defRPr>
            </a:lvl1pPr>
            <a:lvl2pPr lvl="1" algn="ctr">
              <a:spcBef>
                <a:spcPts val="0"/>
              </a:spcBef>
              <a:spcAft>
                <a:spcPts val="0"/>
              </a:spcAft>
              <a:buClr>
                <a:srgbClr val="173145"/>
              </a:buClr>
              <a:buSzPts val="5200"/>
              <a:buNone/>
              <a:defRPr sz="5200">
                <a:solidFill>
                  <a:srgbClr val="173145"/>
                </a:solidFill>
              </a:defRPr>
            </a:lvl2pPr>
            <a:lvl3pPr lvl="2" algn="ctr">
              <a:spcBef>
                <a:spcPts val="0"/>
              </a:spcBef>
              <a:spcAft>
                <a:spcPts val="0"/>
              </a:spcAft>
              <a:buClr>
                <a:srgbClr val="173145"/>
              </a:buClr>
              <a:buSzPts val="5200"/>
              <a:buNone/>
              <a:defRPr sz="5200">
                <a:solidFill>
                  <a:srgbClr val="173145"/>
                </a:solidFill>
              </a:defRPr>
            </a:lvl3pPr>
            <a:lvl4pPr lvl="3" algn="ctr">
              <a:spcBef>
                <a:spcPts val="0"/>
              </a:spcBef>
              <a:spcAft>
                <a:spcPts val="0"/>
              </a:spcAft>
              <a:buClr>
                <a:srgbClr val="173145"/>
              </a:buClr>
              <a:buSzPts val="5200"/>
              <a:buNone/>
              <a:defRPr sz="5200">
                <a:solidFill>
                  <a:srgbClr val="173145"/>
                </a:solidFill>
              </a:defRPr>
            </a:lvl4pPr>
            <a:lvl5pPr lvl="4" algn="ctr">
              <a:spcBef>
                <a:spcPts val="0"/>
              </a:spcBef>
              <a:spcAft>
                <a:spcPts val="0"/>
              </a:spcAft>
              <a:buClr>
                <a:srgbClr val="173145"/>
              </a:buClr>
              <a:buSzPts val="5200"/>
              <a:buNone/>
              <a:defRPr sz="5200">
                <a:solidFill>
                  <a:srgbClr val="173145"/>
                </a:solidFill>
              </a:defRPr>
            </a:lvl5pPr>
            <a:lvl6pPr lvl="5" algn="ctr">
              <a:spcBef>
                <a:spcPts val="0"/>
              </a:spcBef>
              <a:spcAft>
                <a:spcPts val="0"/>
              </a:spcAft>
              <a:buClr>
                <a:srgbClr val="173145"/>
              </a:buClr>
              <a:buSzPts val="5200"/>
              <a:buNone/>
              <a:defRPr sz="5200">
                <a:solidFill>
                  <a:srgbClr val="173145"/>
                </a:solidFill>
              </a:defRPr>
            </a:lvl6pPr>
            <a:lvl7pPr lvl="6" algn="ctr">
              <a:spcBef>
                <a:spcPts val="0"/>
              </a:spcBef>
              <a:spcAft>
                <a:spcPts val="0"/>
              </a:spcAft>
              <a:buClr>
                <a:srgbClr val="173145"/>
              </a:buClr>
              <a:buSzPts val="5200"/>
              <a:buNone/>
              <a:defRPr sz="5200">
                <a:solidFill>
                  <a:srgbClr val="173145"/>
                </a:solidFill>
              </a:defRPr>
            </a:lvl7pPr>
            <a:lvl8pPr lvl="7" algn="ctr">
              <a:spcBef>
                <a:spcPts val="0"/>
              </a:spcBef>
              <a:spcAft>
                <a:spcPts val="0"/>
              </a:spcAft>
              <a:buClr>
                <a:srgbClr val="173145"/>
              </a:buClr>
              <a:buSzPts val="5200"/>
              <a:buNone/>
              <a:defRPr sz="5200">
                <a:solidFill>
                  <a:srgbClr val="173145"/>
                </a:solidFill>
              </a:defRPr>
            </a:lvl8pPr>
            <a:lvl9pPr lvl="8" algn="ctr">
              <a:spcBef>
                <a:spcPts val="0"/>
              </a:spcBef>
              <a:spcAft>
                <a:spcPts val="0"/>
              </a:spcAft>
              <a:buClr>
                <a:srgbClr val="173145"/>
              </a:buClr>
              <a:buSzPts val="5200"/>
              <a:buNone/>
              <a:defRPr sz="5200">
                <a:solidFill>
                  <a:srgbClr val="173145"/>
                </a:solidFill>
              </a:defRPr>
            </a:lvl9pPr>
          </a:lstStyle>
          <a:p/>
        </p:txBody>
      </p:sp>
      <p:sp>
        <p:nvSpPr>
          <p:cNvPr id="106" name="Google Shape;106;p25"/>
          <p:cNvSpPr txBox="1"/>
          <p:nvPr>
            <p:ph idx="1" type="subTitle"/>
          </p:nvPr>
        </p:nvSpPr>
        <p:spPr>
          <a:xfrm>
            <a:off x="450600" y="3318400"/>
            <a:ext cx="5395500" cy="12672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dk2"/>
              </a:buClr>
              <a:buSzPts val="2400"/>
              <a:buNone/>
              <a:defRPr sz="2400">
                <a:solidFill>
                  <a:schemeClr val="dk2"/>
                </a:solidFill>
              </a:defRPr>
            </a:lvl1pPr>
            <a:lvl2pPr lvl="1" algn="ctr">
              <a:lnSpc>
                <a:spcPct val="100000"/>
              </a:lnSpc>
              <a:spcBef>
                <a:spcPts val="0"/>
              </a:spcBef>
              <a:spcAft>
                <a:spcPts val="0"/>
              </a:spcAft>
              <a:buClr>
                <a:srgbClr val="173145"/>
              </a:buClr>
              <a:buSzPts val="2800"/>
              <a:buNone/>
              <a:defRPr sz="2800">
                <a:solidFill>
                  <a:srgbClr val="173145"/>
                </a:solidFill>
              </a:defRPr>
            </a:lvl2pPr>
            <a:lvl3pPr lvl="2" algn="ctr">
              <a:lnSpc>
                <a:spcPct val="100000"/>
              </a:lnSpc>
              <a:spcBef>
                <a:spcPts val="0"/>
              </a:spcBef>
              <a:spcAft>
                <a:spcPts val="0"/>
              </a:spcAft>
              <a:buClr>
                <a:srgbClr val="173145"/>
              </a:buClr>
              <a:buSzPts val="2800"/>
              <a:buNone/>
              <a:defRPr sz="2800">
                <a:solidFill>
                  <a:srgbClr val="173145"/>
                </a:solidFill>
              </a:defRPr>
            </a:lvl3pPr>
            <a:lvl4pPr lvl="3" algn="ctr">
              <a:lnSpc>
                <a:spcPct val="100000"/>
              </a:lnSpc>
              <a:spcBef>
                <a:spcPts val="0"/>
              </a:spcBef>
              <a:spcAft>
                <a:spcPts val="0"/>
              </a:spcAft>
              <a:buClr>
                <a:srgbClr val="173145"/>
              </a:buClr>
              <a:buSzPts val="2800"/>
              <a:buNone/>
              <a:defRPr sz="2800">
                <a:solidFill>
                  <a:srgbClr val="173145"/>
                </a:solidFill>
              </a:defRPr>
            </a:lvl4pPr>
            <a:lvl5pPr lvl="4" algn="ctr">
              <a:lnSpc>
                <a:spcPct val="100000"/>
              </a:lnSpc>
              <a:spcBef>
                <a:spcPts val="0"/>
              </a:spcBef>
              <a:spcAft>
                <a:spcPts val="0"/>
              </a:spcAft>
              <a:buClr>
                <a:srgbClr val="173145"/>
              </a:buClr>
              <a:buSzPts val="2800"/>
              <a:buNone/>
              <a:defRPr sz="2800">
                <a:solidFill>
                  <a:srgbClr val="173145"/>
                </a:solidFill>
              </a:defRPr>
            </a:lvl5pPr>
            <a:lvl6pPr lvl="5" algn="ctr">
              <a:lnSpc>
                <a:spcPct val="100000"/>
              </a:lnSpc>
              <a:spcBef>
                <a:spcPts val="0"/>
              </a:spcBef>
              <a:spcAft>
                <a:spcPts val="0"/>
              </a:spcAft>
              <a:buClr>
                <a:srgbClr val="173145"/>
              </a:buClr>
              <a:buSzPts val="2800"/>
              <a:buNone/>
              <a:defRPr sz="2800">
                <a:solidFill>
                  <a:srgbClr val="173145"/>
                </a:solidFill>
              </a:defRPr>
            </a:lvl6pPr>
            <a:lvl7pPr lvl="6" algn="ctr">
              <a:lnSpc>
                <a:spcPct val="100000"/>
              </a:lnSpc>
              <a:spcBef>
                <a:spcPts val="0"/>
              </a:spcBef>
              <a:spcAft>
                <a:spcPts val="0"/>
              </a:spcAft>
              <a:buClr>
                <a:srgbClr val="173145"/>
              </a:buClr>
              <a:buSzPts val="2800"/>
              <a:buNone/>
              <a:defRPr sz="2800">
                <a:solidFill>
                  <a:srgbClr val="173145"/>
                </a:solidFill>
              </a:defRPr>
            </a:lvl7pPr>
            <a:lvl8pPr lvl="7" algn="ctr">
              <a:lnSpc>
                <a:spcPct val="100000"/>
              </a:lnSpc>
              <a:spcBef>
                <a:spcPts val="0"/>
              </a:spcBef>
              <a:spcAft>
                <a:spcPts val="0"/>
              </a:spcAft>
              <a:buClr>
                <a:srgbClr val="173145"/>
              </a:buClr>
              <a:buSzPts val="2800"/>
              <a:buNone/>
              <a:defRPr sz="2800">
                <a:solidFill>
                  <a:srgbClr val="173145"/>
                </a:solidFill>
              </a:defRPr>
            </a:lvl8pPr>
            <a:lvl9pPr lvl="8" algn="ctr">
              <a:lnSpc>
                <a:spcPct val="100000"/>
              </a:lnSpc>
              <a:spcBef>
                <a:spcPts val="0"/>
              </a:spcBef>
              <a:spcAft>
                <a:spcPts val="0"/>
              </a:spcAft>
              <a:buClr>
                <a:srgbClr val="173145"/>
              </a:buClr>
              <a:buSzPts val="2800"/>
              <a:buNone/>
              <a:defRPr sz="2800">
                <a:solidFill>
                  <a:srgbClr val="173145"/>
                </a:solidFill>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Map_YELLOW">
  <p:cSld name="CUSTOM_11">
    <p:spTree>
      <p:nvGrpSpPr>
        <p:cNvPr id="107" name="Shape 107"/>
        <p:cNvGrpSpPr/>
        <p:nvPr/>
      </p:nvGrpSpPr>
      <p:grpSpPr>
        <a:xfrm>
          <a:off x="0" y="0"/>
          <a:ext cx="0" cy="0"/>
          <a:chOff x="0" y="0"/>
          <a:chExt cx="0" cy="0"/>
        </a:xfrm>
      </p:grpSpPr>
      <p:pic>
        <p:nvPicPr>
          <p:cNvPr id="108" name="Google Shape;108;p26" title="Brand Presentation Template_Assets_Endlslide.png"/>
          <p:cNvPicPr preferRelativeResize="0"/>
          <p:nvPr/>
        </p:nvPicPr>
        <p:blipFill>
          <a:blip r:embed="rId2">
            <a:alphaModFix/>
          </a:blip>
          <a:stretch>
            <a:fillRect/>
          </a:stretch>
        </p:blipFill>
        <p:spPr>
          <a:xfrm>
            <a:off x="-9" y="0"/>
            <a:ext cx="9144008" cy="5143499"/>
          </a:xfrm>
          <a:prstGeom prst="rect">
            <a:avLst/>
          </a:prstGeom>
          <a:noFill/>
          <a:ln>
            <a:noFill/>
          </a:ln>
        </p:spPr>
      </p:pic>
      <p:sp>
        <p:nvSpPr>
          <p:cNvPr id="109" name="Google Shape;109;p26"/>
          <p:cNvSpPr txBox="1"/>
          <p:nvPr>
            <p:ph type="ctrTitle"/>
          </p:nvPr>
        </p:nvSpPr>
        <p:spPr>
          <a:xfrm>
            <a:off x="450600" y="450600"/>
            <a:ext cx="5395500" cy="2417100"/>
          </a:xfrm>
          <a:prstGeom prst="rect">
            <a:avLst/>
          </a:prstGeom>
        </p:spPr>
        <p:txBody>
          <a:bodyPr anchorCtr="0" anchor="b" bIns="91425" lIns="91425" spcFirstLastPara="1" rIns="91425" wrap="square" tIns="91425">
            <a:normAutofit/>
          </a:bodyPr>
          <a:lstStyle>
            <a:lvl1pPr lvl="0">
              <a:spcBef>
                <a:spcPts val="0"/>
              </a:spcBef>
              <a:spcAft>
                <a:spcPts val="0"/>
              </a:spcAft>
              <a:buClr>
                <a:schemeClr val="lt1"/>
              </a:buClr>
              <a:buSzPts val="4000"/>
              <a:buNone/>
              <a:defRPr sz="4000">
                <a:solidFill>
                  <a:schemeClr val="lt1"/>
                </a:solidFill>
              </a:defRPr>
            </a:lvl1pPr>
            <a:lvl2pPr lvl="1" algn="ctr">
              <a:spcBef>
                <a:spcPts val="0"/>
              </a:spcBef>
              <a:spcAft>
                <a:spcPts val="0"/>
              </a:spcAft>
              <a:buClr>
                <a:srgbClr val="173145"/>
              </a:buClr>
              <a:buSzPts val="5200"/>
              <a:buNone/>
              <a:defRPr sz="5200">
                <a:solidFill>
                  <a:srgbClr val="173145"/>
                </a:solidFill>
              </a:defRPr>
            </a:lvl2pPr>
            <a:lvl3pPr lvl="2" algn="ctr">
              <a:spcBef>
                <a:spcPts val="0"/>
              </a:spcBef>
              <a:spcAft>
                <a:spcPts val="0"/>
              </a:spcAft>
              <a:buClr>
                <a:srgbClr val="173145"/>
              </a:buClr>
              <a:buSzPts val="5200"/>
              <a:buNone/>
              <a:defRPr sz="5200">
                <a:solidFill>
                  <a:srgbClr val="173145"/>
                </a:solidFill>
              </a:defRPr>
            </a:lvl3pPr>
            <a:lvl4pPr lvl="3" algn="ctr">
              <a:spcBef>
                <a:spcPts val="0"/>
              </a:spcBef>
              <a:spcAft>
                <a:spcPts val="0"/>
              </a:spcAft>
              <a:buClr>
                <a:srgbClr val="173145"/>
              </a:buClr>
              <a:buSzPts val="5200"/>
              <a:buNone/>
              <a:defRPr sz="5200">
                <a:solidFill>
                  <a:srgbClr val="173145"/>
                </a:solidFill>
              </a:defRPr>
            </a:lvl4pPr>
            <a:lvl5pPr lvl="4" algn="ctr">
              <a:spcBef>
                <a:spcPts val="0"/>
              </a:spcBef>
              <a:spcAft>
                <a:spcPts val="0"/>
              </a:spcAft>
              <a:buClr>
                <a:srgbClr val="173145"/>
              </a:buClr>
              <a:buSzPts val="5200"/>
              <a:buNone/>
              <a:defRPr sz="5200">
                <a:solidFill>
                  <a:srgbClr val="173145"/>
                </a:solidFill>
              </a:defRPr>
            </a:lvl5pPr>
            <a:lvl6pPr lvl="5" algn="ctr">
              <a:spcBef>
                <a:spcPts val="0"/>
              </a:spcBef>
              <a:spcAft>
                <a:spcPts val="0"/>
              </a:spcAft>
              <a:buClr>
                <a:srgbClr val="173145"/>
              </a:buClr>
              <a:buSzPts val="5200"/>
              <a:buNone/>
              <a:defRPr sz="5200">
                <a:solidFill>
                  <a:srgbClr val="173145"/>
                </a:solidFill>
              </a:defRPr>
            </a:lvl6pPr>
            <a:lvl7pPr lvl="6" algn="ctr">
              <a:spcBef>
                <a:spcPts val="0"/>
              </a:spcBef>
              <a:spcAft>
                <a:spcPts val="0"/>
              </a:spcAft>
              <a:buClr>
                <a:srgbClr val="173145"/>
              </a:buClr>
              <a:buSzPts val="5200"/>
              <a:buNone/>
              <a:defRPr sz="5200">
                <a:solidFill>
                  <a:srgbClr val="173145"/>
                </a:solidFill>
              </a:defRPr>
            </a:lvl7pPr>
            <a:lvl8pPr lvl="7" algn="ctr">
              <a:spcBef>
                <a:spcPts val="0"/>
              </a:spcBef>
              <a:spcAft>
                <a:spcPts val="0"/>
              </a:spcAft>
              <a:buClr>
                <a:srgbClr val="173145"/>
              </a:buClr>
              <a:buSzPts val="5200"/>
              <a:buNone/>
              <a:defRPr sz="5200">
                <a:solidFill>
                  <a:srgbClr val="173145"/>
                </a:solidFill>
              </a:defRPr>
            </a:lvl8pPr>
            <a:lvl9pPr lvl="8" algn="ctr">
              <a:spcBef>
                <a:spcPts val="0"/>
              </a:spcBef>
              <a:spcAft>
                <a:spcPts val="0"/>
              </a:spcAft>
              <a:buClr>
                <a:srgbClr val="173145"/>
              </a:buClr>
              <a:buSzPts val="5200"/>
              <a:buNone/>
              <a:defRPr sz="5200">
                <a:solidFill>
                  <a:srgbClr val="173145"/>
                </a:solidFill>
              </a:defRPr>
            </a:lvl9pPr>
          </a:lstStyle>
          <a:p/>
        </p:txBody>
      </p:sp>
      <p:sp>
        <p:nvSpPr>
          <p:cNvPr id="110" name="Google Shape;110;p26"/>
          <p:cNvSpPr txBox="1"/>
          <p:nvPr>
            <p:ph idx="1" type="subTitle"/>
          </p:nvPr>
        </p:nvSpPr>
        <p:spPr>
          <a:xfrm>
            <a:off x="450600" y="3318400"/>
            <a:ext cx="5395500" cy="12672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dk2"/>
              </a:buClr>
              <a:buSzPts val="2400"/>
              <a:buNone/>
              <a:defRPr sz="2400">
                <a:solidFill>
                  <a:schemeClr val="dk2"/>
                </a:solidFill>
              </a:defRPr>
            </a:lvl1pPr>
            <a:lvl2pPr lvl="1" algn="ctr">
              <a:lnSpc>
                <a:spcPct val="100000"/>
              </a:lnSpc>
              <a:spcBef>
                <a:spcPts val="0"/>
              </a:spcBef>
              <a:spcAft>
                <a:spcPts val="0"/>
              </a:spcAft>
              <a:buClr>
                <a:srgbClr val="173145"/>
              </a:buClr>
              <a:buSzPts val="2800"/>
              <a:buNone/>
              <a:defRPr sz="2800">
                <a:solidFill>
                  <a:srgbClr val="173145"/>
                </a:solidFill>
              </a:defRPr>
            </a:lvl2pPr>
            <a:lvl3pPr lvl="2" algn="ctr">
              <a:lnSpc>
                <a:spcPct val="100000"/>
              </a:lnSpc>
              <a:spcBef>
                <a:spcPts val="0"/>
              </a:spcBef>
              <a:spcAft>
                <a:spcPts val="0"/>
              </a:spcAft>
              <a:buClr>
                <a:srgbClr val="173145"/>
              </a:buClr>
              <a:buSzPts val="2800"/>
              <a:buNone/>
              <a:defRPr sz="2800">
                <a:solidFill>
                  <a:srgbClr val="173145"/>
                </a:solidFill>
              </a:defRPr>
            </a:lvl3pPr>
            <a:lvl4pPr lvl="3" algn="ctr">
              <a:lnSpc>
                <a:spcPct val="100000"/>
              </a:lnSpc>
              <a:spcBef>
                <a:spcPts val="0"/>
              </a:spcBef>
              <a:spcAft>
                <a:spcPts val="0"/>
              </a:spcAft>
              <a:buClr>
                <a:srgbClr val="173145"/>
              </a:buClr>
              <a:buSzPts val="2800"/>
              <a:buNone/>
              <a:defRPr sz="2800">
                <a:solidFill>
                  <a:srgbClr val="173145"/>
                </a:solidFill>
              </a:defRPr>
            </a:lvl4pPr>
            <a:lvl5pPr lvl="4" algn="ctr">
              <a:lnSpc>
                <a:spcPct val="100000"/>
              </a:lnSpc>
              <a:spcBef>
                <a:spcPts val="0"/>
              </a:spcBef>
              <a:spcAft>
                <a:spcPts val="0"/>
              </a:spcAft>
              <a:buClr>
                <a:srgbClr val="173145"/>
              </a:buClr>
              <a:buSzPts val="2800"/>
              <a:buNone/>
              <a:defRPr sz="2800">
                <a:solidFill>
                  <a:srgbClr val="173145"/>
                </a:solidFill>
              </a:defRPr>
            </a:lvl5pPr>
            <a:lvl6pPr lvl="5" algn="ctr">
              <a:lnSpc>
                <a:spcPct val="100000"/>
              </a:lnSpc>
              <a:spcBef>
                <a:spcPts val="0"/>
              </a:spcBef>
              <a:spcAft>
                <a:spcPts val="0"/>
              </a:spcAft>
              <a:buClr>
                <a:srgbClr val="173145"/>
              </a:buClr>
              <a:buSzPts val="2800"/>
              <a:buNone/>
              <a:defRPr sz="2800">
                <a:solidFill>
                  <a:srgbClr val="173145"/>
                </a:solidFill>
              </a:defRPr>
            </a:lvl6pPr>
            <a:lvl7pPr lvl="6" algn="ctr">
              <a:lnSpc>
                <a:spcPct val="100000"/>
              </a:lnSpc>
              <a:spcBef>
                <a:spcPts val="0"/>
              </a:spcBef>
              <a:spcAft>
                <a:spcPts val="0"/>
              </a:spcAft>
              <a:buClr>
                <a:srgbClr val="173145"/>
              </a:buClr>
              <a:buSzPts val="2800"/>
              <a:buNone/>
              <a:defRPr sz="2800">
                <a:solidFill>
                  <a:srgbClr val="173145"/>
                </a:solidFill>
              </a:defRPr>
            </a:lvl7pPr>
            <a:lvl8pPr lvl="7" algn="ctr">
              <a:lnSpc>
                <a:spcPct val="100000"/>
              </a:lnSpc>
              <a:spcBef>
                <a:spcPts val="0"/>
              </a:spcBef>
              <a:spcAft>
                <a:spcPts val="0"/>
              </a:spcAft>
              <a:buClr>
                <a:srgbClr val="173145"/>
              </a:buClr>
              <a:buSzPts val="2800"/>
              <a:buNone/>
              <a:defRPr sz="2800">
                <a:solidFill>
                  <a:srgbClr val="173145"/>
                </a:solidFill>
              </a:defRPr>
            </a:lvl8pPr>
            <a:lvl9pPr lvl="8" algn="ctr">
              <a:lnSpc>
                <a:spcPct val="100000"/>
              </a:lnSpc>
              <a:spcBef>
                <a:spcPts val="0"/>
              </a:spcBef>
              <a:spcAft>
                <a:spcPts val="0"/>
              </a:spcAft>
              <a:buClr>
                <a:srgbClr val="173145"/>
              </a:buClr>
              <a:buSzPts val="2800"/>
              <a:buNone/>
              <a:defRPr sz="2800">
                <a:solidFill>
                  <a:srgbClr val="173145"/>
                </a:solidFill>
              </a:defRPr>
            </a:lvl9pPr>
          </a:lstStyle>
          <a:p/>
        </p:txBody>
      </p:sp>
      <p:pic>
        <p:nvPicPr>
          <p:cNvPr id="111" name="Google Shape;111;p26" title="TF-Journey line-01.png"/>
          <p:cNvPicPr preferRelativeResize="0"/>
          <p:nvPr/>
        </p:nvPicPr>
        <p:blipFill>
          <a:blip r:embed="rId3">
            <a:alphaModFix/>
          </a:blip>
          <a:stretch>
            <a:fillRect/>
          </a:stretch>
        </p:blipFill>
        <p:spPr>
          <a:xfrm rot="-6596342">
            <a:off x="4749126" y="228068"/>
            <a:ext cx="6046546" cy="2359866"/>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Map_NAVY">
  <p:cSld name="CUSTOM_11_1">
    <p:spTree>
      <p:nvGrpSpPr>
        <p:cNvPr id="112" name="Shape 112"/>
        <p:cNvGrpSpPr/>
        <p:nvPr/>
      </p:nvGrpSpPr>
      <p:grpSpPr>
        <a:xfrm>
          <a:off x="0" y="0"/>
          <a:ext cx="0" cy="0"/>
          <a:chOff x="0" y="0"/>
          <a:chExt cx="0" cy="0"/>
        </a:xfrm>
      </p:grpSpPr>
      <p:pic>
        <p:nvPicPr>
          <p:cNvPr id="113" name="Google Shape;113;p27" title="Brand Presentation Template_Assets_EndlslideNavy.jpg"/>
          <p:cNvPicPr preferRelativeResize="0"/>
          <p:nvPr/>
        </p:nvPicPr>
        <p:blipFill rotWithShape="1">
          <a:blip r:embed="rId2">
            <a:alphaModFix/>
          </a:blip>
          <a:srcRect b="0" l="0" r="0" t="0"/>
          <a:stretch/>
        </p:blipFill>
        <p:spPr>
          <a:xfrm>
            <a:off x="0" y="0"/>
            <a:ext cx="9144003" cy="5143504"/>
          </a:xfrm>
          <a:prstGeom prst="rect">
            <a:avLst/>
          </a:prstGeom>
          <a:noFill/>
          <a:ln>
            <a:noFill/>
          </a:ln>
        </p:spPr>
      </p:pic>
      <p:sp>
        <p:nvSpPr>
          <p:cNvPr id="114" name="Google Shape;114;p27"/>
          <p:cNvSpPr txBox="1"/>
          <p:nvPr>
            <p:ph type="ctrTitle"/>
          </p:nvPr>
        </p:nvSpPr>
        <p:spPr>
          <a:xfrm>
            <a:off x="450600" y="450600"/>
            <a:ext cx="5395500" cy="2417100"/>
          </a:xfrm>
          <a:prstGeom prst="rect">
            <a:avLst/>
          </a:prstGeom>
        </p:spPr>
        <p:txBody>
          <a:bodyPr anchorCtr="0" anchor="b" bIns="91425" lIns="91425" spcFirstLastPara="1" rIns="91425" wrap="square" tIns="91425">
            <a:normAutofit/>
          </a:bodyPr>
          <a:lstStyle>
            <a:lvl1pPr lvl="0">
              <a:spcBef>
                <a:spcPts val="0"/>
              </a:spcBef>
              <a:spcAft>
                <a:spcPts val="0"/>
              </a:spcAft>
              <a:buClr>
                <a:schemeClr val="dk1"/>
              </a:buClr>
              <a:buSzPts val="4000"/>
              <a:buNone/>
              <a:defRPr sz="4000">
                <a:solidFill>
                  <a:schemeClr val="dk1"/>
                </a:solidFill>
              </a:defRPr>
            </a:lvl1pPr>
            <a:lvl2pPr lvl="1" algn="ctr">
              <a:spcBef>
                <a:spcPts val="0"/>
              </a:spcBef>
              <a:spcAft>
                <a:spcPts val="0"/>
              </a:spcAft>
              <a:buClr>
                <a:srgbClr val="173145"/>
              </a:buClr>
              <a:buSzPts val="5200"/>
              <a:buNone/>
              <a:defRPr sz="5200">
                <a:solidFill>
                  <a:srgbClr val="173145"/>
                </a:solidFill>
              </a:defRPr>
            </a:lvl2pPr>
            <a:lvl3pPr lvl="2" algn="ctr">
              <a:spcBef>
                <a:spcPts val="0"/>
              </a:spcBef>
              <a:spcAft>
                <a:spcPts val="0"/>
              </a:spcAft>
              <a:buClr>
                <a:srgbClr val="173145"/>
              </a:buClr>
              <a:buSzPts val="5200"/>
              <a:buNone/>
              <a:defRPr sz="5200">
                <a:solidFill>
                  <a:srgbClr val="173145"/>
                </a:solidFill>
              </a:defRPr>
            </a:lvl3pPr>
            <a:lvl4pPr lvl="3" algn="ctr">
              <a:spcBef>
                <a:spcPts val="0"/>
              </a:spcBef>
              <a:spcAft>
                <a:spcPts val="0"/>
              </a:spcAft>
              <a:buClr>
                <a:srgbClr val="173145"/>
              </a:buClr>
              <a:buSzPts val="5200"/>
              <a:buNone/>
              <a:defRPr sz="5200">
                <a:solidFill>
                  <a:srgbClr val="173145"/>
                </a:solidFill>
              </a:defRPr>
            </a:lvl4pPr>
            <a:lvl5pPr lvl="4" algn="ctr">
              <a:spcBef>
                <a:spcPts val="0"/>
              </a:spcBef>
              <a:spcAft>
                <a:spcPts val="0"/>
              </a:spcAft>
              <a:buClr>
                <a:srgbClr val="173145"/>
              </a:buClr>
              <a:buSzPts val="5200"/>
              <a:buNone/>
              <a:defRPr sz="5200">
                <a:solidFill>
                  <a:srgbClr val="173145"/>
                </a:solidFill>
              </a:defRPr>
            </a:lvl5pPr>
            <a:lvl6pPr lvl="5" algn="ctr">
              <a:spcBef>
                <a:spcPts val="0"/>
              </a:spcBef>
              <a:spcAft>
                <a:spcPts val="0"/>
              </a:spcAft>
              <a:buClr>
                <a:srgbClr val="173145"/>
              </a:buClr>
              <a:buSzPts val="5200"/>
              <a:buNone/>
              <a:defRPr sz="5200">
                <a:solidFill>
                  <a:srgbClr val="173145"/>
                </a:solidFill>
              </a:defRPr>
            </a:lvl6pPr>
            <a:lvl7pPr lvl="6" algn="ctr">
              <a:spcBef>
                <a:spcPts val="0"/>
              </a:spcBef>
              <a:spcAft>
                <a:spcPts val="0"/>
              </a:spcAft>
              <a:buClr>
                <a:srgbClr val="173145"/>
              </a:buClr>
              <a:buSzPts val="5200"/>
              <a:buNone/>
              <a:defRPr sz="5200">
                <a:solidFill>
                  <a:srgbClr val="173145"/>
                </a:solidFill>
              </a:defRPr>
            </a:lvl7pPr>
            <a:lvl8pPr lvl="7" algn="ctr">
              <a:spcBef>
                <a:spcPts val="0"/>
              </a:spcBef>
              <a:spcAft>
                <a:spcPts val="0"/>
              </a:spcAft>
              <a:buClr>
                <a:srgbClr val="173145"/>
              </a:buClr>
              <a:buSzPts val="5200"/>
              <a:buNone/>
              <a:defRPr sz="5200">
                <a:solidFill>
                  <a:srgbClr val="173145"/>
                </a:solidFill>
              </a:defRPr>
            </a:lvl8pPr>
            <a:lvl9pPr lvl="8" algn="ctr">
              <a:spcBef>
                <a:spcPts val="0"/>
              </a:spcBef>
              <a:spcAft>
                <a:spcPts val="0"/>
              </a:spcAft>
              <a:buClr>
                <a:srgbClr val="173145"/>
              </a:buClr>
              <a:buSzPts val="5200"/>
              <a:buNone/>
              <a:defRPr sz="5200">
                <a:solidFill>
                  <a:srgbClr val="173145"/>
                </a:solidFill>
              </a:defRPr>
            </a:lvl9pPr>
          </a:lstStyle>
          <a:p/>
        </p:txBody>
      </p:sp>
      <p:sp>
        <p:nvSpPr>
          <p:cNvPr id="115" name="Google Shape;115;p27"/>
          <p:cNvSpPr txBox="1"/>
          <p:nvPr>
            <p:ph idx="1" type="subTitle"/>
          </p:nvPr>
        </p:nvSpPr>
        <p:spPr>
          <a:xfrm>
            <a:off x="450600" y="3318400"/>
            <a:ext cx="5395500" cy="12672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lt2"/>
              </a:buClr>
              <a:buSzPts val="2400"/>
              <a:buNone/>
              <a:defRPr sz="2400">
                <a:solidFill>
                  <a:schemeClr val="lt2"/>
                </a:solidFill>
              </a:defRPr>
            </a:lvl1pPr>
            <a:lvl2pPr lvl="1" algn="ctr">
              <a:lnSpc>
                <a:spcPct val="100000"/>
              </a:lnSpc>
              <a:spcBef>
                <a:spcPts val="0"/>
              </a:spcBef>
              <a:spcAft>
                <a:spcPts val="0"/>
              </a:spcAft>
              <a:buClr>
                <a:srgbClr val="173145"/>
              </a:buClr>
              <a:buSzPts val="2800"/>
              <a:buNone/>
              <a:defRPr sz="2800">
                <a:solidFill>
                  <a:srgbClr val="173145"/>
                </a:solidFill>
              </a:defRPr>
            </a:lvl2pPr>
            <a:lvl3pPr lvl="2" algn="ctr">
              <a:lnSpc>
                <a:spcPct val="100000"/>
              </a:lnSpc>
              <a:spcBef>
                <a:spcPts val="0"/>
              </a:spcBef>
              <a:spcAft>
                <a:spcPts val="0"/>
              </a:spcAft>
              <a:buClr>
                <a:srgbClr val="173145"/>
              </a:buClr>
              <a:buSzPts val="2800"/>
              <a:buNone/>
              <a:defRPr sz="2800">
                <a:solidFill>
                  <a:srgbClr val="173145"/>
                </a:solidFill>
              </a:defRPr>
            </a:lvl3pPr>
            <a:lvl4pPr lvl="3" algn="ctr">
              <a:lnSpc>
                <a:spcPct val="100000"/>
              </a:lnSpc>
              <a:spcBef>
                <a:spcPts val="0"/>
              </a:spcBef>
              <a:spcAft>
                <a:spcPts val="0"/>
              </a:spcAft>
              <a:buClr>
                <a:srgbClr val="173145"/>
              </a:buClr>
              <a:buSzPts val="2800"/>
              <a:buNone/>
              <a:defRPr sz="2800">
                <a:solidFill>
                  <a:srgbClr val="173145"/>
                </a:solidFill>
              </a:defRPr>
            </a:lvl4pPr>
            <a:lvl5pPr lvl="4" algn="ctr">
              <a:lnSpc>
                <a:spcPct val="100000"/>
              </a:lnSpc>
              <a:spcBef>
                <a:spcPts val="0"/>
              </a:spcBef>
              <a:spcAft>
                <a:spcPts val="0"/>
              </a:spcAft>
              <a:buClr>
                <a:srgbClr val="173145"/>
              </a:buClr>
              <a:buSzPts val="2800"/>
              <a:buNone/>
              <a:defRPr sz="2800">
                <a:solidFill>
                  <a:srgbClr val="173145"/>
                </a:solidFill>
              </a:defRPr>
            </a:lvl5pPr>
            <a:lvl6pPr lvl="5" algn="ctr">
              <a:lnSpc>
                <a:spcPct val="100000"/>
              </a:lnSpc>
              <a:spcBef>
                <a:spcPts val="0"/>
              </a:spcBef>
              <a:spcAft>
                <a:spcPts val="0"/>
              </a:spcAft>
              <a:buClr>
                <a:srgbClr val="173145"/>
              </a:buClr>
              <a:buSzPts val="2800"/>
              <a:buNone/>
              <a:defRPr sz="2800">
                <a:solidFill>
                  <a:srgbClr val="173145"/>
                </a:solidFill>
              </a:defRPr>
            </a:lvl6pPr>
            <a:lvl7pPr lvl="6" algn="ctr">
              <a:lnSpc>
                <a:spcPct val="100000"/>
              </a:lnSpc>
              <a:spcBef>
                <a:spcPts val="0"/>
              </a:spcBef>
              <a:spcAft>
                <a:spcPts val="0"/>
              </a:spcAft>
              <a:buClr>
                <a:srgbClr val="173145"/>
              </a:buClr>
              <a:buSzPts val="2800"/>
              <a:buNone/>
              <a:defRPr sz="2800">
                <a:solidFill>
                  <a:srgbClr val="173145"/>
                </a:solidFill>
              </a:defRPr>
            </a:lvl7pPr>
            <a:lvl8pPr lvl="7" algn="ctr">
              <a:lnSpc>
                <a:spcPct val="100000"/>
              </a:lnSpc>
              <a:spcBef>
                <a:spcPts val="0"/>
              </a:spcBef>
              <a:spcAft>
                <a:spcPts val="0"/>
              </a:spcAft>
              <a:buClr>
                <a:srgbClr val="173145"/>
              </a:buClr>
              <a:buSzPts val="2800"/>
              <a:buNone/>
              <a:defRPr sz="2800">
                <a:solidFill>
                  <a:srgbClr val="173145"/>
                </a:solidFill>
              </a:defRPr>
            </a:lvl8pPr>
            <a:lvl9pPr lvl="8" algn="ctr">
              <a:lnSpc>
                <a:spcPct val="100000"/>
              </a:lnSpc>
              <a:spcBef>
                <a:spcPts val="0"/>
              </a:spcBef>
              <a:spcAft>
                <a:spcPts val="0"/>
              </a:spcAft>
              <a:buClr>
                <a:srgbClr val="173145"/>
              </a:buClr>
              <a:buSzPts val="2800"/>
              <a:buNone/>
              <a:defRPr sz="2800">
                <a:solidFill>
                  <a:srgbClr val="173145"/>
                </a:solidFill>
              </a:defRPr>
            </a:lvl9pPr>
          </a:lstStyle>
          <a:p/>
        </p:txBody>
      </p:sp>
      <p:pic>
        <p:nvPicPr>
          <p:cNvPr id="116" name="Google Shape;116;p27" title="TF-Journey line-01_YELLOW.png"/>
          <p:cNvPicPr preferRelativeResize="0"/>
          <p:nvPr/>
        </p:nvPicPr>
        <p:blipFill rotWithShape="1">
          <a:blip r:embed="rId3">
            <a:alphaModFix/>
          </a:blip>
          <a:srcRect b="0" l="0" r="0" t="0"/>
          <a:stretch/>
        </p:blipFill>
        <p:spPr>
          <a:xfrm rot="-6596337">
            <a:off x="4752505" y="229389"/>
            <a:ext cx="6039790" cy="2357221"/>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Image1_YELLOW">
  <p:cSld name="TITLE_2_1_1_1_1_1">
    <p:bg>
      <p:bgPr>
        <a:solidFill>
          <a:schemeClr val="dk1"/>
        </a:solidFill>
      </p:bgPr>
    </p:bg>
    <p:spTree>
      <p:nvGrpSpPr>
        <p:cNvPr id="117" name="Shape 117"/>
        <p:cNvGrpSpPr/>
        <p:nvPr/>
      </p:nvGrpSpPr>
      <p:grpSpPr>
        <a:xfrm>
          <a:off x="0" y="0"/>
          <a:ext cx="0" cy="0"/>
          <a:chOff x="0" y="0"/>
          <a:chExt cx="0" cy="0"/>
        </a:xfrm>
      </p:grpSpPr>
      <p:sp>
        <p:nvSpPr>
          <p:cNvPr id="118" name="Google Shape;118;p28"/>
          <p:cNvSpPr/>
          <p:nvPr>
            <p:ph idx="2" type="pic"/>
          </p:nvPr>
        </p:nvSpPr>
        <p:spPr>
          <a:xfrm>
            <a:off x="3168375" y="0"/>
            <a:ext cx="5979300" cy="5143500"/>
          </a:xfrm>
          <a:prstGeom prst="rect">
            <a:avLst/>
          </a:prstGeom>
          <a:noFill/>
          <a:ln>
            <a:noFill/>
          </a:ln>
        </p:spPr>
      </p:sp>
      <p:pic>
        <p:nvPicPr>
          <p:cNvPr id="119" name="Google Shape;119;p28" title="Brand Presentation Template_Assets_Title_Pic3.png"/>
          <p:cNvPicPr preferRelativeResize="0"/>
          <p:nvPr/>
        </p:nvPicPr>
        <p:blipFill rotWithShape="1">
          <a:blip r:embed="rId2">
            <a:alphaModFix/>
          </a:blip>
          <a:srcRect b="0" l="0" r="37210" t="0"/>
          <a:stretch/>
        </p:blipFill>
        <p:spPr>
          <a:xfrm>
            <a:off x="0" y="0"/>
            <a:ext cx="5741527" cy="5143499"/>
          </a:xfrm>
          <a:prstGeom prst="rect">
            <a:avLst/>
          </a:prstGeom>
          <a:noFill/>
          <a:ln>
            <a:noFill/>
          </a:ln>
        </p:spPr>
      </p:pic>
      <p:sp>
        <p:nvSpPr>
          <p:cNvPr id="120" name="Google Shape;120;p28"/>
          <p:cNvSpPr txBox="1"/>
          <p:nvPr>
            <p:ph type="ctrTitle"/>
          </p:nvPr>
        </p:nvSpPr>
        <p:spPr>
          <a:xfrm>
            <a:off x="450600" y="450600"/>
            <a:ext cx="4316400" cy="17523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000"/>
              <a:buNone/>
              <a:defRPr sz="4000">
                <a:solidFill>
                  <a:schemeClr val="lt1"/>
                </a:solidFill>
              </a:defRPr>
            </a:lvl1pPr>
            <a:lvl2pPr lvl="1" algn="ctr">
              <a:spcBef>
                <a:spcPts val="0"/>
              </a:spcBef>
              <a:spcAft>
                <a:spcPts val="0"/>
              </a:spcAft>
              <a:buClr>
                <a:schemeClr val="lt1"/>
              </a:buClr>
              <a:buSzPts val="5200"/>
              <a:buNone/>
              <a:defRPr sz="5200">
                <a:solidFill>
                  <a:schemeClr val="lt1"/>
                </a:solidFill>
              </a:defRPr>
            </a:lvl2pPr>
            <a:lvl3pPr lvl="2" algn="ctr">
              <a:spcBef>
                <a:spcPts val="0"/>
              </a:spcBef>
              <a:spcAft>
                <a:spcPts val="0"/>
              </a:spcAft>
              <a:buClr>
                <a:schemeClr val="lt1"/>
              </a:buClr>
              <a:buSzPts val="5200"/>
              <a:buNone/>
              <a:defRPr sz="5200">
                <a:solidFill>
                  <a:schemeClr val="lt1"/>
                </a:solidFill>
              </a:defRPr>
            </a:lvl3pPr>
            <a:lvl4pPr lvl="3" algn="ctr">
              <a:spcBef>
                <a:spcPts val="0"/>
              </a:spcBef>
              <a:spcAft>
                <a:spcPts val="0"/>
              </a:spcAft>
              <a:buClr>
                <a:schemeClr val="lt1"/>
              </a:buClr>
              <a:buSzPts val="5200"/>
              <a:buNone/>
              <a:defRPr sz="5200">
                <a:solidFill>
                  <a:schemeClr val="lt1"/>
                </a:solidFill>
              </a:defRPr>
            </a:lvl4pPr>
            <a:lvl5pPr lvl="4" algn="ctr">
              <a:spcBef>
                <a:spcPts val="0"/>
              </a:spcBef>
              <a:spcAft>
                <a:spcPts val="0"/>
              </a:spcAft>
              <a:buClr>
                <a:schemeClr val="lt1"/>
              </a:buClr>
              <a:buSzPts val="5200"/>
              <a:buNone/>
              <a:defRPr sz="5200">
                <a:solidFill>
                  <a:schemeClr val="lt1"/>
                </a:solidFill>
              </a:defRPr>
            </a:lvl5pPr>
            <a:lvl6pPr lvl="5" algn="ctr">
              <a:spcBef>
                <a:spcPts val="0"/>
              </a:spcBef>
              <a:spcAft>
                <a:spcPts val="0"/>
              </a:spcAft>
              <a:buClr>
                <a:schemeClr val="lt1"/>
              </a:buClr>
              <a:buSzPts val="5200"/>
              <a:buNone/>
              <a:defRPr sz="5200">
                <a:solidFill>
                  <a:schemeClr val="lt1"/>
                </a:solidFill>
              </a:defRPr>
            </a:lvl6pPr>
            <a:lvl7pPr lvl="6" algn="ctr">
              <a:spcBef>
                <a:spcPts val="0"/>
              </a:spcBef>
              <a:spcAft>
                <a:spcPts val="0"/>
              </a:spcAft>
              <a:buClr>
                <a:schemeClr val="lt1"/>
              </a:buClr>
              <a:buSzPts val="5200"/>
              <a:buNone/>
              <a:defRPr sz="5200">
                <a:solidFill>
                  <a:schemeClr val="lt1"/>
                </a:solidFill>
              </a:defRPr>
            </a:lvl7pPr>
            <a:lvl8pPr lvl="7" algn="ctr">
              <a:spcBef>
                <a:spcPts val="0"/>
              </a:spcBef>
              <a:spcAft>
                <a:spcPts val="0"/>
              </a:spcAft>
              <a:buClr>
                <a:schemeClr val="lt1"/>
              </a:buClr>
              <a:buSzPts val="5200"/>
              <a:buNone/>
              <a:defRPr sz="5200">
                <a:solidFill>
                  <a:schemeClr val="lt1"/>
                </a:solidFill>
              </a:defRPr>
            </a:lvl8pPr>
            <a:lvl9pPr lvl="8" algn="ctr">
              <a:spcBef>
                <a:spcPts val="0"/>
              </a:spcBef>
              <a:spcAft>
                <a:spcPts val="0"/>
              </a:spcAft>
              <a:buClr>
                <a:schemeClr val="lt1"/>
              </a:buClr>
              <a:buSzPts val="5200"/>
              <a:buNone/>
              <a:defRPr sz="5200">
                <a:solidFill>
                  <a:schemeClr val="lt1"/>
                </a:solidFill>
              </a:defRPr>
            </a:lvl9pPr>
          </a:lstStyle>
          <a:p/>
        </p:txBody>
      </p:sp>
      <p:sp>
        <p:nvSpPr>
          <p:cNvPr id="121" name="Google Shape;121;p28"/>
          <p:cNvSpPr txBox="1"/>
          <p:nvPr>
            <p:ph idx="1" type="body"/>
          </p:nvPr>
        </p:nvSpPr>
        <p:spPr>
          <a:xfrm>
            <a:off x="450600" y="2350975"/>
            <a:ext cx="3384600" cy="2341800"/>
          </a:xfrm>
          <a:prstGeom prst="rect">
            <a:avLst/>
          </a:prstGeom>
        </p:spPr>
        <p:txBody>
          <a:bodyPr anchorCtr="0" anchor="t" bIns="91425" lIns="91425" spcFirstLastPara="1" rIns="91425" wrap="square" tIns="91425">
            <a:normAutofit/>
          </a:bodyPr>
          <a:lstStyle>
            <a:lvl1pPr indent="-381000" lvl="0" marL="457200">
              <a:spcBef>
                <a:spcPts val="0"/>
              </a:spcBef>
              <a:spcAft>
                <a:spcPts val="0"/>
              </a:spcAft>
              <a:buSzPts val="2400"/>
              <a:buChar char="●"/>
              <a:defRPr sz="2400"/>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22" name="Google Shape;122;p28"/>
          <p:cNvSpPr txBox="1"/>
          <p:nvPr>
            <p:ph idx="3" type="body"/>
          </p:nvPr>
        </p:nvSpPr>
        <p:spPr>
          <a:xfrm>
            <a:off x="114125" y="4809300"/>
            <a:ext cx="6705600" cy="181800"/>
          </a:xfrm>
          <a:prstGeom prst="rect">
            <a:avLst/>
          </a:prstGeom>
        </p:spPr>
        <p:txBody>
          <a:bodyPr anchorCtr="0" anchor="ctr" bIns="91425" lIns="91425" spcFirstLastPara="1" rIns="91425" wrap="square" tIns="91425">
            <a:noAutofit/>
          </a:bodyPr>
          <a:lstStyle>
            <a:lvl1pPr indent="-273050" lvl="0" marL="457200">
              <a:spcBef>
                <a:spcPts val="0"/>
              </a:spcBef>
              <a:spcAft>
                <a:spcPts val="0"/>
              </a:spcAft>
              <a:buClr>
                <a:schemeClr val="dk2"/>
              </a:buClr>
              <a:buSzPts val="700"/>
              <a:buChar char="●"/>
              <a:defRPr sz="700">
                <a:solidFill>
                  <a:schemeClr val="dk2"/>
                </a:solidFill>
              </a:defRPr>
            </a:lvl1pPr>
            <a:lvl2pPr indent="-273050" lvl="1" marL="914400">
              <a:spcBef>
                <a:spcPts val="0"/>
              </a:spcBef>
              <a:spcAft>
                <a:spcPts val="0"/>
              </a:spcAft>
              <a:buClr>
                <a:schemeClr val="dk2"/>
              </a:buClr>
              <a:buSzPts val="700"/>
              <a:buChar char="○"/>
              <a:defRPr sz="700">
                <a:solidFill>
                  <a:schemeClr val="dk2"/>
                </a:solidFill>
              </a:defRPr>
            </a:lvl2pPr>
            <a:lvl3pPr indent="-273050" lvl="2" marL="1371600">
              <a:spcBef>
                <a:spcPts val="0"/>
              </a:spcBef>
              <a:spcAft>
                <a:spcPts val="0"/>
              </a:spcAft>
              <a:buClr>
                <a:schemeClr val="dk2"/>
              </a:buClr>
              <a:buSzPts val="700"/>
              <a:buChar char="■"/>
              <a:defRPr sz="700">
                <a:solidFill>
                  <a:schemeClr val="dk2"/>
                </a:solidFill>
              </a:defRPr>
            </a:lvl3pPr>
            <a:lvl4pPr indent="-273050" lvl="3" marL="1828800">
              <a:spcBef>
                <a:spcPts val="0"/>
              </a:spcBef>
              <a:spcAft>
                <a:spcPts val="0"/>
              </a:spcAft>
              <a:buClr>
                <a:schemeClr val="dk2"/>
              </a:buClr>
              <a:buSzPts val="700"/>
              <a:buChar char="●"/>
              <a:defRPr sz="700">
                <a:solidFill>
                  <a:schemeClr val="dk2"/>
                </a:solidFill>
              </a:defRPr>
            </a:lvl4pPr>
            <a:lvl5pPr indent="-273050" lvl="4" marL="2286000">
              <a:spcBef>
                <a:spcPts val="0"/>
              </a:spcBef>
              <a:spcAft>
                <a:spcPts val="0"/>
              </a:spcAft>
              <a:buClr>
                <a:schemeClr val="dk2"/>
              </a:buClr>
              <a:buSzPts val="700"/>
              <a:buChar char="○"/>
              <a:defRPr sz="700">
                <a:solidFill>
                  <a:schemeClr val="dk2"/>
                </a:solidFill>
              </a:defRPr>
            </a:lvl5pPr>
            <a:lvl6pPr indent="-273050" lvl="5" marL="2743200">
              <a:spcBef>
                <a:spcPts val="0"/>
              </a:spcBef>
              <a:spcAft>
                <a:spcPts val="0"/>
              </a:spcAft>
              <a:buClr>
                <a:schemeClr val="dk2"/>
              </a:buClr>
              <a:buSzPts val="700"/>
              <a:buChar char="■"/>
              <a:defRPr sz="700">
                <a:solidFill>
                  <a:schemeClr val="dk2"/>
                </a:solidFill>
              </a:defRPr>
            </a:lvl6pPr>
            <a:lvl7pPr indent="-273050" lvl="6" marL="3200400">
              <a:spcBef>
                <a:spcPts val="0"/>
              </a:spcBef>
              <a:spcAft>
                <a:spcPts val="0"/>
              </a:spcAft>
              <a:buClr>
                <a:schemeClr val="dk2"/>
              </a:buClr>
              <a:buSzPts val="700"/>
              <a:buChar char="●"/>
              <a:defRPr sz="700">
                <a:solidFill>
                  <a:schemeClr val="dk2"/>
                </a:solidFill>
              </a:defRPr>
            </a:lvl7pPr>
            <a:lvl8pPr indent="-273050" lvl="7" marL="3657600">
              <a:spcBef>
                <a:spcPts val="0"/>
              </a:spcBef>
              <a:spcAft>
                <a:spcPts val="0"/>
              </a:spcAft>
              <a:buClr>
                <a:schemeClr val="dk2"/>
              </a:buClr>
              <a:buSzPts val="700"/>
              <a:buChar char="○"/>
              <a:defRPr sz="700">
                <a:solidFill>
                  <a:schemeClr val="dk2"/>
                </a:solidFill>
              </a:defRPr>
            </a:lvl8pPr>
            <a:lvl9pPr indent="-273050" lvl="8" marL="4114800">
              <a:spcBef>
                <a:spcPts val="0"/>
              </a:spcBef>
              <a:spcAft>
                <a:spcPts val="0"/>
              </a:spcAft>
              <a:buClr>
                <a:schemeClr val="dk2"/>
              </a:buClr>
              <a:buSzPts val="700"/>
              <a:buChar char="■"/>
              <a:defRPr sz="700">
                <a:solidFill>
                  <a:schemeClr val="dk2"/>
                </a:solidFill>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Image1_NAVY">
  <p:cSld name="CUSTOM_6">
    <p:bg>
      <p:bgPr>
        <a:solidFill>
          <a:schemeClr val="lt1"/>
        </a:solidFill>
      </p:bgPr>
    </p:bg>
    <p:spTree>
      <p:nvGrpSpPr>
        <p:cNvPr id="123" name="Shape 123"/>
        <p:cNvGrpSpPr/>
        <p:nvPr/>
      </p:nvGrpSpPr>
      <p:grpSpPr>
        <a:xfrm>
          <a:off x="0" y="0"/>
          <a:ext cx="0" cy="0"/>
          <a:chOff x="0" y="0"/>
          <a:chExt cx="0" cy="0"/>
        </a:xfrm>
      </p:grpSpPr>
      <p:sp>
        <p:nvSpPr>
          <p:cNvPr id="124" name="Google Shape;124;p29"/>
          <p:cNvSpPr/>
          <p:nvPr>
            <p:ph idx="2" type="pic"/>
          </p:nvPr>
        </p:nvSpPr>
        <p:spPr>
          <a:xfrm>
            <a:off x="3168375" y="0"/>
            <a:ext cx="5979300" cy="5143500"/>
          </a:xfrm>
          <a:prstGeom prst="rect">
            <a:avLst/>
          </a:prstGeom>
          <a:noFill/>
          <a:ln>
            <a:noFill/>
          </a:ln>
        </p:spPr>
      </p:sp>
      <p:pic>
        <p:nvPicPr>
          <p:cNvPr id="125" name="Google Shape;125;p29" title="Brand Presentation Template_Assets_Title_Pic3_NAVY.png"/>
          <p:cNvPicPr preferRelativeResize="0"/>
          <p:nvPr/>
        </p:nvPicPr>
        <p:blipFill rotWithShape="1">
          <a:blip r:embed="rId2">
            <a:alphaModFix/>
          </a:blip>
          <a:srcRect b="0" l="0" r="37095" t="0"/>
          <a:stretch/>
        </p:blipFill>
        <p:spPr>
          <a:xfrm>
            <a:off x="0" y="0"/>
            <a:ext cx="5751849" cy="5143499"/>
          </a:xfrm>
          <a:prstGeom prst="rect">
            <a:avLst/>
          </a:prstGeom>
          <a:noFill/>
          <a:ln>
            <a:noFill/>
          </a:ln>
        </p:spPr>
      </p:pic>
      <p:sp>
        <p:nvSpPr>
          <p:cNvPr id="126" name="Google Shape;126;p29"/>
          <p:cNvSpPr txBox="1"/>
          <p:nvPr>
            <p:ph type="ctrTitle"/>
          </p:nvPr>
        </p:nvSpPr>
        <p:spPr>
          <a:xfrm>
            <a:off x="450600" y="450600"/>
            <a:ext cx="4410000" cy="17523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dk1"/>
              </a:buClr>
              <a:buSzPts val="4000"/>
              <a:buNone/>
              <a:defRPr sz="4000">
                <a:solidFill>
                  <a:schemeClr val="dk1"/>
                </a:solidFill>
              </a:defRPr>
            </a:lvl1pPr>
            <a:lvl2pPr lvl="1" algn="ctr">
              <a:spcBef>
                <a:spcPts val="0"/>
              </a:spcBef>
              <a:spcAft>
                <a:spcPts val="0"/>
              </a:spcAft>
              <a:buClr>
                <a:schemeClr val="lt1"/>
              </a:buClr>
              <a:buSzPts val="5200"/>
              <a:buNone/>
              <a:defRPr sz="5200">
                <a:solidFill>
                  <a:schemeClr val="lt1"/>
                </a:solidFill>
              </a:defRPr>
            </a:lvl2pPr>
            <a:lvl3pPr lvl="2" algn="ctr">
              <a:spcBef>
                <a:spcPts val="0"/>
              </a:spcBef>
              <a:spcAft>
                <a:spcPts val="0"/>
              </a:spcAft>
              <a:buClr>
                <a:schemeClr val="lt1"/>
              </a:buClr>
              <a:buSzPts val="5200"/>
              <a:buNone/>
              <a:defRPr sz="5200">
                <a:solidFill>
                  <a:schemeClr val="lt1"/>
                </a:solidFill>
              </a:defRPr>
            </a:lvl3pPr>
            <a:lvl4pPr lvl="3" algn="ctr">
              <a:spcBef>
                <a:spcPts val="0"/>
              </a:spcBef>
              <a:spcAft>
                <a:spcPts val="0"/>
              </a:spcAft>
              <a:buClr>
                <a:schemeClr val="lt1"/>
              </a:buClr>
              <a:buSzPts val="5200"/>
              <a:buNone/>
              <a:defRPr sz="5200">
                <a:solidFill>
                  <a:schemeClr val="lt1"/>
                </a:solidFill>
              </a:defRPr>
            </a:lvl4pPr>
            <a:lvl5pPr lvl="4" algn="ctr">
              <a:spcBef>
                <a:spcPts val="0"/>
              </a:spcBef>
              <a:spcAft>
                <a:spcPts val="0"/>
              </a:spcAft>
              <a:buClr>
                <a:schemeClr val="lt1"/>
              </a:buClr>
              <a:buSzPts val="5200"/>
              <a:buNone/>
              <a:defRPr sz="5200">
                <a:solidFill>
                  <a:schemeClr val="lt1"/>
                </a:solidFill>
              </a:defRPr>
            </a:lvl5pPr>
            <a:lvl6pPr lvl="5" algn="ctr">
              <a:spcBef>
                <a:spcPts val="0"/>
              </a:spcBef>
              <a:spcAft>
                <a:spcPts val="0"/>
              </a:spcAft>
              <a:buClr>
                <a:schemeClr val="lt1"/>
              </a:buClr>
              <a:buSzPts val="5200"/>
              <a:buNone/>
              <a:defRPr sz="5200">
                <a:solidFill>
                  <a:schemeClr val="lt1"/>
                </a:solidFill>
              </a:defRPr>
            </a:lvl6pPr>
            <a:lvl7pPr lvl="6" algn="ctr">
              <a:spcBef>
                <a:spcPts val="0"/>
              </a:spcBef>
              <a:spcAft>
                <a:spcPts val="0"/>
              </a:spcAft>
              <a:buClr>
                <a:schemeClr val="lt1"/>
              </a:buClr>
              <a:buSzPts val="5200"/>
              <a:buNone/>
              <a:defRPr sz="5200">
                <a:solidFill>
                  <a:schemeClr val="lt1"/>
                </a:solidFill>
              </a:defRPr>
            </a:lvl7pPr>
            <a:lvl8pPr lvl="7" algn="ctr">
              <a:spcBef>
                <a:spcPts val="0"/>
              </a:spcBef>
              <a:spcAft>
                <a:spcPts val="0"/>
              </a:spcAft>
              <a:buClr>
                <a:schemeClr val="lt1"/>
              </a:buClr>
              <a:buSzPts val="5200"/>
              <a:buNone/>
              <a:defRPr sz="5200">
                <a:solidFill>
                  <a:schemeClr val="lt1"/>
                </a:solidFill>
              </a:defRPr>
            </a:lvl8pPr>
            <a:lvl9pPr lvl="8" algn="ctr">
              <a:spcBef>
                <a:spcPts val="0"/>
              </a:spcBef>
              <a:spcAft>
                <a:spcPts val="0"/>
              </a:spcAft>
              <a:buClr>
                <a:schemeClr val="lt1"/>
              </a:buClr>
              <a:buSzPts val="5200"/>
              <a:buNone/>
              <a:defRPr sz="5200">
                <a:solidFill>
                  <a:schemeClr val="lt1"/>
                </a:solidFill>
              </a:defRPr>
            </a:lvl9pPr>
          </a:lstStyle>
          <a:p/>
        </p:txBody>
      </p:sp>
      <p:sp>
        <p:nvSpPr>
          <p:cNvPr id="127" name="Google Shape;127;p29"/>
          <p:cNvSpPr txBox="1"/>
          <p:nvPr>
            <p:ph idx="1" type="body"/>
          </p:nvPr>
        </p:nvSpPr>
        <p:spPr>
          <a:xfrm>
            <a:off x="450600" y="2350975"/>
            <a:ext cx="3384600" cy="2341800"/>
          </a:xfrm>
          <a:prstGeom prst="rect">
            <a:avLst/>
          </a:prstGeom>
        </p:spPr>
        <p:txBody>
          <a:bodyPr anchorCtr="0" anchor="t" bIns="91425" lIns="91425" spcFirstLastPara="1" rIns="91425" wrap="square" tIns="91425">
            <a:normAutofit/>
          </a:bodyPr>
          <a:lstStyle>
            <a:lvl1pPr indent="-381000" lvl="0" marL="457200">
              <a:spcBef>
                <a:spcPts val="0"/>
              </a:spcBef>
              <a:spcAft>
                <a:spcPts val="0"/>
              </a:spcAft>
              <a:buClr>
                <a:schemeClr val="lt2"/>
              </a:buClr>
              <a:buSzPts val="2400"/>
              <a:buChar char="●"/>
              <a:defRPr sz="2400">
                <a:solidFill>
                  <a:schemeClr val="lt2"/>
                </a:solidFill>
              </a:defRPr>
            </a:lvl1pPr>
            <a:lvl2pPr indent="-317500" lvl="1" marL="914400">
              <a:spcBef>
                <a:spcPts val="0"/>
              </a:spcBef>
              <a:spcAft>
                <a:spcPts val="0"/>
              </a:spcAft>
              <a:buClr>
                <a:schemeClr val="lt2"/>
              </a:buClr>
              <a:buSzPts val="1400"/>
              <a:buChar char="○"/>
              <a:defRPr>
                <a:solidFill>
                  <a:schemeClr val="lt2"/>
                </a:solidFill>
              </a:defRPr>
            </a:lvl2pPr>
            <a:lvl3pPr indent="-317500" lvl="2" marL="1371600">
              <a:spcBef>
                <a:spcPts val="0"/>
              </a:spcBef>
              <a:spcAft>
                <a:spcPts val="0"/>
              </a:spcAft>
              <a:buClr>
                <a:schemeClr val="lt2"/>
              </a:buClr>
              <a:buSzPts val="1400"/>
              <a:buChar char="■"/>
              <a:defRPr>
                <a:solidFill>
                  <a:schemeClr val="lt2"/>
                </a:solidFill>
              </a:defRPr>
            </a:lvl3pPr>
            <a:lvl4pPr indent="-317500" lvl="3" marL="1828800">
              <a:spcBef>
                <a:spcPts val="0"/>
              </a:spcBef>
              <a:spcAft>
                <a:spcPts val="0"/>
              </a:spcAft>
              <a:buClr>
                <a:schemeClr val="lt2"/>
              </a:buClr>
              <a:buSzPts val="1400"/>
              <a:buChar char="●"/>
              <a:defRPr>
                <a:solidFill>
                  <a:schemeClr val="lt2"/>
                </a:solidFill>
              </a:defRPr>
            </a:lvl4pPr>
            <a:lvl5pPr indent="-317500" lvl="4" marL="2286000">
              <a:spcBef>
                <a:spcPts val="0"/>
              </a:spcBef>
              <a:spcAft>
                <a:spcPts val="0"/>
              </a:spcAft>
              <a:buClr>
                <a:schemeClr val="lt2"/>
              </a:buClr>
              <a:buSzPts val="1400"/>
              <a:buChar char="○"/>
              <a:defRPr>
                <a:solidFill>
                  <a:schemeClr val="lt2"/>
                </a:solidFill>
              </a:defRPr>
            </a:lvl5pPr>
            <a:lvl6pPr indent="-317500" lvl="5" marL="2743200">
              <a:spcBef>
                <a:spcPts val="0"/>
              </a:spcBef>
              <a:spcAft>
                <a:spcPts val="0"/>
              </a:spcAft>
              <a:buClr>
                <a:schemeClr val="lt2"/>
              </a:buClr>
              <a:buSzPts val="1400"/>
              <a:buChar char="■"/>
              <a:defRPr>
                <a:solidFill>
                  <a:schemeClr val="lt2"/>
                </a:solidFill>
              </a:defRPr>
            </a:lvl6pPr>
            <a:lvl7pPr indent="-317500" lvl="6" marL="3200400">
              <a:spcBef>
                <a:spcPts val="0"/>
              </a:spcBef>
              <a:spcAft>
                <a:spcPts val="0"/>
              </a:spcAft>
              <a:buClr>
                <a:schemeClr val="lt2"/>
              </a:buClr>
              <a:buSzPts val="1400"/>
              <a:buChar char="●"/>
              <a:defRPr>
                <a:solidFill>
                  <a:schemeClr val="lt2"/>
                </a:solidFill>
              </a:defRPr>
            </a:lvl7pPr>
            <a:lvl8pPr indent="-317500" lvl="7" marL="3657600">
              <a:spcBef>
                <a:spcPts val="0"/>
              </a:spcBef>
              <a:spcAft>
                <a:spcPts val="0"/>
              </a:spcAft>
              <a:buClr>
                <a:schemeClr val="lt2"/>
              </a:buClr>
              <a:buSzPts val="1400"/>
              <a:buChar char="○"/>
              <a:defRPr>
                <a:solidFill>
                  <a:schemeClr val="lt2"/>
                </a:solidFill>
              </a:defRPr>
            </a:lvl8pPr>
            <a:lvl9pPr indent="-317500" lvl="8" marL="4114800">
              <a:spcBef>
                <a:spcPts val="0"/>
              </a:spcBef>
              <a:spcAft>
                <a:spcPts val="0"/>
              </a:spcAft>
              <a:buClr>
                <a:schemeClr val="lt2"/>
              </a:buClr>
              <a:buSzPts val="1400"/>
              <a:buChar char="■"/>
              <a:defRPr>
                <a:solidFill>
                  <a:schemeClr val="lt2"/>
                </a:solidFill>
              </a:defRPr>
            </a:lvl9pPr>
          </a:lstStyle>
          <a:p/>
        </p:txBody>
      </p:sp>
      <p:sp>
        <p:nvSpPr>
          <p:cNvPr id="128" name="Google Shape;128;p29"/>
          <p:cNvSpPr txBox="1"/>
          <p:nvPr>
            <p:ph idx="3" type="body"/>
          </p:nvPr>
        </p:nvSpPr>
        <p:spPr>
          <a:xfrm>
            <a:off x="114125" y="4809300"/>
            <a:ext cx="6705600" cy="181800"/>
          </a:xfrm>
          <a:prstGeom prst="rect">
            <a:avLst/>
          </a:prstGeom>
        </p:spPr>
        <p:txBody>
          <a:bodyPr anchorCtr="0" anchor="ctr" bIns="91425" lIns="91425" spcFirstLastPara="1" rIns="91425" wrap="square" tIns="91425">
            <a:noAutofit/>
          </a:bodyPr>
          <a:lstStyle>
            <a:lvl1pPr indent="-273050" lvl="0" marL="457200">
              <a:spcBef>
                <a:spcPts val="0"/>
              </a:spcBef>
              <a:spcAft>
                <a:spcPts val="0"/>
              </a:spcAft>
              <a:buClr>
                <a:schemeClr val="lt2"/>
              </a:buClr>
              <a:buSzPts val="700"/>
              <a:buChar char="●"/>
              <a:defRPr sz="700">
                <a:solidFill>
                  <a:schemeClr val="lt2"/>
                </a:solidFill>
              </a:defRPr>
            </a:lvl1pPr>
            <a:lvl2pPr indent="-273050" lvl="1" marL="914400">
              <a:spcBef>
                <a:spcPts val="0"/>
              </a:spcBef>
              <a:spcAft>
                <a:spcPts val="0"/>
              </a:spcAft>
              <a:buClr>
                <a:schemeClr val="lt2"/>
              </a:buClr>
              <a:buSzPts val="700"/>
              <a:buChar char="○"/>
              <a:defRPr sz="700">
                <a:solidFill>
                  <a:schemeClr val="lt2"/>
                </a:solidFill>
              </a:defRPr>
            </a:lvl2pPr>
            <a:lvl3pPr indent="-273050" lvl="2" marL="1371600">
              <a:spcBef>
                <a:spcPts val="0"/>
              </a:spcBef>
              <a:spcAft>
                <a:spcPts val="0"/>
              </a:spcAft>
              <a:buClr>
                <a:schemeClr val="lt2"/>
              </a:buClr>
              <a:buSzPts val="700"/>
              <a:buChar char="■"/>
              <a:defRPr sz="700">
                <a:solidFill>
                  <a:schemeClr val="lt2"/>
                </a:solidFill>
              </a:defRPr>
            </a:lvl3pPr>
            <a:lvl4pPr indent="-273050" lvl="3" marL="1828800">
              <a:spcBef>
                <a:spcPts val="0"/>
              </a:spcBef>
              <a:spcAft>
                <a:spcPts val="0"/>
              </a:spcAft>
              <a:buClr>
                <a:schemeClr val="lt2"/>
              </a:buClr>
              <a:buSzPts val="700"/>
              <a:buChar char="●"/>
              <a:defRPr sz="700">
                <a:solidFill>
                  <a:schemeClr val="lt2"/>
                </a:solidFill>
              </a:defRPr>
            </a:lvl4pPr>
            <a:lvl5pPr indent="-273050" lvl="4" marL="2286000">
              <a:spcBef>
                <a:spcPts val="0"/>
              </a:spcBef>
              <a:spcAft>
                <a:spcPts val="0"/>
              </a:spcAft>
              <a:buClr>
                <a:schemeClr val="lt2"/>
              </a:buClr>
              <a:buSzPts val="700"/>
              <a:buChar char="○"/>
              <a:defRPr sz="700">
                <a:solidFill>
                  <a:schemeClr val="lt2"/>
                </a:solidFill>
              </a:defRPr>
            </a:lvl5pPr>
            <a:lvl6pPr indent="-273050" lvl="5" marL="2743200">
              <a:spcBef>
                <a:spcPts val="0"/>
              </a:spcBef>
              <a:spcAft>
                <a:spcPts val="0"/>
              </a:spcAft>
              <a:buClr>
                <a:schemeClr val="lt2"/>
              </a:buClr>
              <a:buSzPts val="700"/>
              <a:buChar char="■"/>
              <a:defRPr sz="700">
                <a:solidFill>
                  <a:schemeClr val="lt2"/>
                </a:solidFill>
              </a:defRPr>
            </a:lvl6pPr>
            <a:lvl7pPr indent="-273050" lvl="6" marL="3200400">
              <a:spcBef>
                <a:spcPts val="0"/>
              </a:spcBef>
              <a:spcAft>
                <a:spcPts val="0"/>
              </a:spcAft>
              <a:buClr>
                <a:schemeClr val="lt2"/>
              </a:buClr>
              <a:buSzPts val="700"/>
              <a:buChar char="●"/>
              <a:defRPr sz="700">
                <a:solidFill>
                  <a:schemeClr val="lt2"/>
                </a:solidFill>
              </a:defRPr>
            </a:lvl7pPr>
            <a:lvl8pPr indent="-273050" lvl="7" marL="3657600">
              <a:spcBef>
                <a:spcPts val="0"/>
              </a:spcBef>
              <a:spcAft>
                <a:spcPts val="0"/>
              </a:spcAft>
              <a:buClr>
                <a:schemeClr val="lt2"/>
              </a:buClr>
              <a:buSzPts val="700"/>
              <a:buChar char="○"/>
              <a:defRPr sz="700">
                <a:solidFill>
                  <a:schemeClr val="lt2"/>
                </a:solidFill>
              </a:defRPr>
            </a:lvl8pPr>
            <a:lvl9pPr indent="-273050" lvl="8" marL="4114800">
              <a:spcBef>
                <a:spcPts val="0"/>
              </a:spcBef>
              <a:spcAft>
                <a:spcPts val="0"/>
              </a:spcAft>
              <a:buClr>
                <a:schemeClr val="lt2"/>
              </a:buClr>
              <a:buSzPts val="700"/>
              <a:buChar char="■"/>
              <a:defRPr sz="700">
                <a:solidFill>
                  <a:schemeClr val="lt2"/>
                </a:solidFill>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Image1_BLUE">
  <p:cSld name="CUSTOM_6_1">
    <p:bg>
      <p:bgPr>
        <a:solidFill>
          <a:schemeClr val="lt2"/>
        </a:solidFill>
      </p:bgPr>
    </p:bg>
    <p:spTree>
      <p:nvGrpSpPr>
        <p:cNvPr id="129" name="Shape 129"/>
        <p:cNvGrpSpPr/>
        <p:nvPr/>
      </p:nvGrpSpPr>
      <p:grpSpPr>
        <a:xfrm>
          <a:off x="0" y="0"/>
          <a:ext cx="0" cy="0"/>
          <a:chOff x="0" y="0"/>
          <a:chExt cx="0" cy="0"/>
        </a:xfrm>
      </p:grpSpPr>
      <p:sp>
        <p:nvSpPr>
          <p:cNvPr id="130" name="Google Shape;130;p30"/>
          <p:cNvSpPr/>
          <p:nvPr>
            <p:ph idx="2" type="pic"/>
          </p:nvPr>
        </p:nvSpPr>
        <p:spPr>
          <a:xfrm>
            <a:off x="3885550" y="0"/>
            <a:ext cx="5262000" cy="5143500"/>
          </a:xfrm>
          <a:prstGeom prst="rect">
            <a:avLst/>
          </a:prstGeom>
          <a:noFill/>
          <a:ln>
            <a:noFill/>
          </a:ln>
        </p:spPr>
      </p:sp>
      <p:pic>
        <p:nvPicPr>
          <p:cNvPr id="131" name="Google Shape;131;p30" title="Brand Presentation Template_Assets_Title_Pic3_WHITE.png"/>
          <p:cNvPicPr preferRelativeResize="0"/>
          <p:nvPr/>
        </p:nvPicPr>
        <p:blipFill rotWithShape="1">
          <a:blip r:embed="rId2">
            <a:alphaModFix/>
          </a:blip>
          <a:srcRect b="0" l="0" r="37162" t="0"/>
          <a:stretch/>
        </p:blipFill>
        <p:spPr>
          <a:xfrm>
            <a:off x="0" y="0"/>
            <a:ext cx="5745874" cy="5143499"/>
          </a:xfrm>
          <a:prstGeom prst="rect">
            <a:avLst/>
          </a:prstGeom>
          <a:noFill/>
          <a:ln>
            <a:noFill/>
          </a:ln>
        </p:spPr>
      </p:pic>
      <p:sp>
        <p:nvSpPr>
          <p:cNvPr id="132" name="Google Shape;132;p30"/>
          <p:cNvSpPr txBox="1"/>
          <p:nvPr>
            <p:ph idx="1" type="body"/>
          </p:nvPr>
        </p:nvSpPr>
        <p:spPr>
          <a:xfrm>
            <a:off x="450600" y="2350975"/>
            <a:ext cx="3384600" cy="2341800"/>
          </a:xfrm>
          <a:prstGeom prst="rect">
            <a:avLst/>
          </a:prstGeom>
        </p:spPr>
        <p:txBody>
          <a:bodyPr anchorCtr="0" anchor="t" bIns="91425" lIns="91425" spcFirstLastPara="1" rIns="91425" wrap="square" tIns="91425">
            <a:normAutofit/>
          </a:bodyPr>
          <a:lstStyle>
            <a:lvl1pPr indent="-381000" lvl="0" marL="457200">
              <a:spcBef>
                <a:spcPts val="0"/>
              </a:spcBef>
              <a:spcAft>
                <a:spcPts val="0"/>
              </a:spcAft>
              <a:buClr>
                <a:schemeClr val="dk2"/>
              </a:buClr>
              <a:buSzPts val="2400"/>
              <a:buChar char="●"/>
              <a:defRPr sz="2400">
                <a:solidFill>
                  <a:schemeClr val="dk2"/>
                </a:solidFill>
              </a:defRPr>
            </a:lvl1pPr>
            <a:lvl2pPr indent="-317500" lvl="1" marL="914400">
              <a:spcBef>
                <a:spcPts val="0"/>
              </a:spcBef>
              <a:spcAft>
                <a:spcPts val="0"/>
              </a:spcAft>
              <a:buClr>
                <a:schemeClr val="dk2"/>
              </a:buClr>
              <a:buSzPts val="1400"/>
              <a:buChar char="○"/>
              <a:defRPr>
                <a:solidFill>
                  <a:schemeClr val="dk2"/>
                </a:solidFill>
              </a:defRPr>
            </a:lvl2pPr>
            <a:lvl3pPr indent="-317500" lvl="2" marL="1371600">
              <a:spcBef>
                <a:spcPts val="0"/>
              </a:spcBef>
              <a:spcAft>
                <a:spcPts val="0"/>
              </a:spcAft>
              <a:buClr>
                <a:schemeClr val="dk2"/>
              </a:buClr>
              <a:buSzPts val="1400"/>
              <a:buChar char="■"/>
              <a:defRPr>
                <a:solidFill>
                  <a:schemeClr val="dk2"/>
                </a:solidFill>
              </a:defRPr>
            </a:lvl3pPr>
            <a:lvl4pPr indent="-317500" lvl="3" marL="1828800">
              <a:spcBef>
                <a:spcPts val="0"/>
              </a:spcBef>
              <a:spcAft>
                <a:spcPts val="0"/>
              </a:spcAft>
              <a:buClr>
                <a:schemeClr val="dk2"/>
              </a:buClr>
              <a:buSzPts val="1400"/>
              <a:buChar char="●"/>
              <a:defRPr>
                <a:solidFill>
                  <a:schemeClr val="dk2"/>
                </a:solidFill>
              </a:defRPr>
            </a:lvl4pPr>
            <a:lvl5pPr indent="-317500" lvl="4" marL="2286000">
              <a:spcBef>
                <a:spcPts val="0"/>
              </a:spcBef>
              <a:spcAft>
                <a:spcPts val="0"/>
              </a:spcAft>
              <a:buClr>
                <a:schemeClr val="dk2"/>
              </a:buClr>
              <a:buSzPts val="1400"/>
              <a:buChar char="○"/>
              <a:defRPr>
                <a:solidFill>
                  <a:schemeClr val="dk2"/>
                </a:solidFill>
              </a:defRPr>
            </a:lvl5pPr>
            <a:lvl6pPr indent="-317500" lvl="5" marL="2743200">
              <a:spcBef>
                <a:spcPts val="0"/>
              </a:spcBef>
              <a:spcAft>
                <a:spcPts val="0"/>
              </a:spcAft>
              <a:buClr>
                <a:schemeClr val="dk2"/>
              </a:buClr>
              <a:buSzPts val="1400"/>
              <a:buChar char="■"/>
              <a:defRPr>
                <a:solidFill>
                  <a:schemeClr val="dk2"/>
                </a:solidFill>
              </a:defRPr>
            </a:lvl6pPr>
            <a:lvl7pPr indent="-317500" lvl="6" marL="3200400">
              <a:spcBef>
                <a:spcPts val="0"/>
              </a:spcBef>
              <a:spcAft>
                <a:spcPts val="0"/>
              </a:spcAft>
              <a:buClr>
                <a:schemeClr val="dk2"/>
              </a:buClr>
              <a:buSzPts val="1400"/>
              <a:buChar char="●"/>
              <a:defRPr>
                <a:solidFill>
                  <a:schemeClr val="dk2"/>
                </a:solidFill>
              </a:defRPr>
            </a:lvl7pPr>
            <a:lvl8pPr indent="-317500" lvl="7" marL="3657600">
              <a:spcBef>
                <a:spcPts val="0"/>
              </a:spcBef>
              <a:spcAft>
                <a:spcPts val="0"/>
              </a:spcAft>
              <a:buClr>
                <a:schemeClr val="dk2"/>
              </a:buClr>
              <a:buSzPts val="1400"/>
              <a:buChar char="○"/>
              <a:defRPr>
                <a:solidFill>
                  <a:schemeClr val="dk2"/>
                </a:solidFill>
              </a:defRPr>
            </a:lvl8pPr>
            <a:lvl9pPr indent="-317500" lvl="8" marL="4114800">
              <a:spcBef>
                <a:spcPts val="0"/>
              </a:spcBef>
              <a:spcAft>
                <a:spcPts val="0"/>
              </a:spcAft>
              <a:buClr>
                <a:schemeClr val="dk2"/>
              </a:buClr>
              <a:buSzPts val="1400"/>
              <a:buChar char="■"/>
              <a:defRPr>
                <a:solidFill>
                  <a:schemeClr val="dk2"/>
                </a:solidFill>
              </a:defRPr>
            </a:lvl9pPr>
          </a:lstStyle>
          <a:p/>
        </p:txBody>
      </p:sp>
      <p:sp>
        <p:nvSpPr>
          <p:cNvPr id="133" name="Google Shape;133;p30"/>
          <p:cNvSpPr txBox="1"/>
          <p:nvPr>
            <p:ph idx="3" type="body"/>
          </p:nvPr>
        </p:nvSpPr>
        <p:spPr>
          <a:xfrm>
            <a:off x="114125" y="4809300"/>
            <a:ext cx="6705600" cy="181800"/>
          </a:xfrm>
          <a:prstGeom prst="rect">
            <a:avLst/>
          </a:prstGeom>
        </p:spPr>
        <p:txBody>
          <a:bodyPr anchorCtr="0" anchor="ctr" bIns="91425" lIns="91425" spcFirstLastPara="1" rIns="91425" wrap="square" tIns="91425">
            <a:noAutofit/>
          </a:bodyPr>
          <a:lstStyle>
            <a:lvl1pPr indent="-273050" lvl="0" marL="457200">
              <a:spcBef>
                <a:spcPts val="0"/>
              </a:spcBef>
              <a:spcAft>
                <a:spcPts val="0"/>
              </a:spcAft>
              <a:buClr>
                <a:schemeClr val="dk2"/>
              </a:buClr>
              <a:buSzPts val="700"/>
              <a:buChar char="●"/>
              <a:defRPr sz="700">
                <a:solidFill>
                  <a:schemeClr val="dk2"/>
                </a:solidFill>
              </a:defRPr>
            </a:lvl1pPr>
            <a:lvl2pPr indent="-273050" lvl="1" marL="914400">
              <a:spcBef>
                <a:spcPts val="0"/>
              </a:spcBef>
              <a:spcAft>
                <a:spcPts val="0"/>
              </a:spcAft>
              <a:buClr>
                <a:schemeClr val="dk2"/>
              </a:buClr>
              <a:buSzPts val="700"/>
              <a:buChar char="○"/>
              <a:defRPr sz="700">
                <a:solidFill>
                  <a:schemeClr val="dk2"/>
                </a:solidFill>
              </a:defRPr>
            </a:lvl2pPr>
            <a:lvl3pPr indent="-273050" lvl="2" marL="1371600">
              <a:spcBef>
                <a:spcPts val="0"/>
              </a:spcBef>
              <a:spcAft>
                <a:spcPts val="0"/>
              </a:spcAft>
              <a:buClr>
                <a:schemeClr val="dk2"/>
              </a:buClr>
              <a:buSzPts val="700"/>
              <a:buChar char="■"/>
              <a:defRPr sz="700">
                <a:solidFill>
                  <a:schemeClr val="dk2"/>
                </a:solidFill>
              </a:defRPr>
            </a:lvl3pPr>
            <a:lvl4pPr indent="-273050" lvl="3" marL="1828800">
              <a:spcBef>
                <a:spcPts val="0"/>
              </a:spcBef>
              <a:spcAft>
                <a:spcPts val="0"/>
              </a:spcAft>
              <a:buClr>
                <a:schemeClr val="dk2"/>
              </a:buClr>
              <a:buSzPts val="700"/>
              <a:buChar char="●"/>
              <a:defRPr sz="700">
                <a:solidFill>
                  <a:schemeClr val="dk2"/>
                </a:solidFill>
              </a:defRPr>
            </a:lvl4pPr>
            <a:lvl5pPr indent="-273050" lvl="4" marL="2286000">
              <a:spcBef>
                <a:spcPts val="0"/>
              </a:spcBef>
              <a:spcAft>
                <a:spcPts val="0"/>
              </a:spcAft>
              <a:buClr>
                <a:schemeClr val="dk2"/>
              </a:buClr>
              <a:buSzPts val="700"/>
              <a:buChar char="○"/>
              <a:defRPr sz="700">
                <a:solidFill>
                  <a:schemeClr val="dk2"/>
                </a:solidFill>
              </a:defRPr>
            </a:lvl5pPr>
            <a:lvl6pPr indent="-273050" lvl="5" marL="2743200">
              <a:spcBef>
                <a:spcPts val="0"/>
              </a:spcBef>
              <a:spcAft>
                <a:spcPts val="0"/>
              </a:spcAft>
              <a:buClr>
                <a:schemeClr val="dk2"/>
              </a:buClr>
              <a:buSzPts val="700"/>
              <a:buChar char="■"/>
              <a:defRPr sz="700">
                <a:solidFill>
                  <a:schemeClr val="dk2"/>
                </a:solidFill>
              </a:defRPr>
            </a:lvl6pPr>
            <a:lvl7pPr indent="-273050" lvl="6" marL="3200400">
              <a:spcBef>
                <a:spcPts val="0"/>
              </a:spcBef>
              <a:spcAft>
                <a:spcPts val="0"/>
              </a:spcAft>
              <a:buClr>
                <a:schemeClr val="dk2"/>
              </a:buClr>
              <a:buSzPts val="700"/>
              <a:buChar char="●"/>
              <a:defRPr sz="700">
                <a:solidFill>
                  <a:schemeClr val="dk2"/>
                </a:solidFill>
              </a:defRPr>
            </a:lvl7pPr>
            <a:lvl8pPr indent="-273050" lvl="7" marL="3657600">
              <a:spcBef>
                <a:spcPts val="0"/>
              </a:spcBef>
              <a:spcAft>
                <a:spcPts val="0"/>
              </a:spcAft>
              <a:buClr>
                <a:schemeClr val="dk2"/>
              </a:buClr>
              <a:buSzPts val="700"/>
              <a:buChar char="○"/>
              <a:defRPr sz="700">
                <a:solidFill>
                  <a:schemeClr val="dk2"/>
                </a:solidFill>
              </a:defRPr>
            </a:lvl8pPr>
            <a:lvl9pPr indent="-273050" lvl="8" marL="4114800">
              <a:spcBef>
                <a:spcPts val="0"/>
              </a:spcBef>
              <a:spcAft>
                <a:spcPts val="0"/>
              </a:spcAft>
              <a:buClr>
                <a:schemeClr val="dk2"/>
              </a:buClr>
              <a:buSzPts val="700"/>
              <a:buChar char="■"/>
              <a:defRPr sz="700">
                <a:solidFill>
                  <a:schemeClr val="dk2"/>
                </a:solidFill>
              </a:defRPr>
            </a:lvl9pPr>
          </a:lstStyle>
          <a:p/>
        </p:txBody>
      </p:sp>
      <p:sp>
        <p:nvSpPr>
          <p:cNvPr id="134" name="Google Shape;134;p30"/>
          <p:cNvSpPr txBox="1"/>
          <p:nvPr>
            <p:ph type="ctrTitle"/>
          </p:nvPr>
        </p:nvSpPr>
        <p:spPr>
          <a:xfrm>
            <a:off x="450600" y="450600"/>
            <a:ext cx="4410000" cy="17523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000"/>
              <a:buNone/>
              <a:defRPr sz="4000">
                <a:solidFill>
                  <a:schemeClr val="lt1"/>
                </a:solidFill>
              </a:defRPr>
            </a:lvl1pPr>
            <a:lvl2pPr lvl="1" algn="ctr">
              <a:spcBef>
                <a:spcPts val="0"/>
              </a:spcBef>
              <a:spcAft>
                <a:spcPts val="0"/>
              </a:spcAft>
              <a:buClr>
                <a:schemeClr val="lt1"/>
              </a:buClr>
              <a:buSzPts val="5200"/>
              <a:buNone/>
              <a:defRPr sz="5200">
                <a:solidFill>
                  <a:schemeClr val="lt1"/>
                </a:solidFill>
              </a:defRPr>
            </a:lvl2pPr>
            <a:lvl3pPr lvl="2" algn="ctr">
              <a:spcBef>
                <a:spcPts val="0"/>
              </a:spcBef>
              <a:spcAft>
                <a:spcPts val="0"/>
              </a:spcAft>
              <a:buClr>
                <a:schemeClr val="lt1"/>
              </a:buClr>
              <a:buSzPts val="5200"/>
              <a:buNone/>
              <a:defRPr sz="5200">
                <a:solidFill>
                  <a:schemeClr val="lt1"/>
                </a:solidFill>
              </a:defRPr>
            </a:lvl3pPr>
            <a:lvl4pPr lvl="3" algn="ctr">
              <a:spcBef>
                <a:spcPts val="0"/>
              </a:spcBef>
              <a:spcAft>
                <a:spcPts val="0"/>
              </a:spcAft>
              <a:buClr>
                <a:schemeClr val="lt1"/>
              </a:buClr>
              <a:buSzPts val="5200"/>
              <a:buNone/>
              <a:defRPr sz="5200">
                <a:solidFill>
                  <a:schemeClr val="lt1"/>
                </a:solidFill>
              </a:defRPr>
            </a:lvl4pPr>
            <a:lvl5pPr lvl="4" algn="ctr">
              <a:spcBef>
                <a:spcPts val="0"/>
              </a:spcBef>
              <a:spcAft>
                <a:spcPts val="0"/>
              </a:spcAft>
              <a:buClr>
                <a:schemeClr val="lt1"/>
              </a:buClr>
              <a:buSzPts val="5200"/>
              <a:buNone/>
              <a:defRPr sz="5200">
                <a:solidFill>
                  <a:schemeClr val="lt1"/>
                </a:solidFill>
              </a:defRPr>
            </a:lvl5pPr>
            <a:lvl6pPr lvl="5" algn="ctr">
              <a:spcBef>
                <a:spcPts val="0"/>
              </a:spcBef>
              <a:spcAft>
                <a:spcPts val="0"/>
              </a:spcAft>
              <a:buClr>
                <a:schemeClr val="lt1"/>
              </a:buClr>
              <a:buSzPts val="5200"/>
              <a:buNone/>
              <a:defRPr sz="5200">
                <a:solidFill>
                  <a:schemeClr val="lt1"/>
                </a:solidFill>
              </a:defRPr>
            </a:lvl6pPr>
            <a:lvl7pPr lvl="6" algn="ctr">
              <a:spcBef>
                <a:spcPts val="0"/>
              </a:spcBef>
              <a:spcAft>
                <a:spcPts val="0"/>
              </a:spcAft>
              <a:buClr>
                <a:schemeClr val="lt1"/>
              </a:buClr>
              <a:buSzPts val="5200"/>
              <a:buNone/>
              <a:defRPr sz="5200">
                <a:solidFill>
                  <a:schemeClr val="lt1"/>
                </a:solidFill>
              </a:defRPr>
            </a:lvl7pPr>
            <a:lvl8pPr lvl="7" algn="ctr">
              <a:spcBef>
                <a:spcPts val="0"/>
              </a:spcBef>
              <a:spcAft>
                <a:spcPts val="0"/>
              </a:spcAft>
              <a:buClr>
                <a:schemeClr val="lt1"/>
              </a:buClr>
              <a:buSzPts val="5200"/>
              <a:buNone/>
              <a:defRPr sz="5200">
                <a:solidFill>
                  <a:schemeClr val="lt1"/>
                </a:solidFill>
              </a:defRPr>
            </a:lvl8pPr>
            <a:lvl9pPr lvl="8" algn="ctr">
              <a:spcBef>
                <a:spcPts val="0"/>
              </a:spcBef>
              <a:spcAft>
                <a:spcPts val="0"/>
              </a:spcAft>
              <a:buClr>
                <a:schemeClr val="lt1"/>
              </a:buClr>
              <a:buSzPts val="5200"/>
              <a:buNone/>
              <a:defRPr sz="5200">
                <a:solidFill>
                  <a:schemeClr val="lt1"/>
                </a:solidFill>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Image2_YELLOW">
  <p:cSld name="TITLE_2_1_1_1_1_1_7">
    <p:bg>
      <p:bgPr>
        <a:solidFill>
          <a:schemeClr val="dk1"/>
        </a:solidFill>
      </p:bgPr>
    </p:bg>
    <p:spTree>
      <p:nvGrpSpPr>
        <p:cNvPr id="135" name="Shape 135"/>
        <p:cNvGrpSpPr/>
        <p:nvPr/>
      </p:nvGrpSpPr>
      <p:grpSpPr>
        <a:xfrm>
          <a:off x="0" y="0"/>
          <a:ext cx="0" cy="0"/>
          <a:chOff x="0" y="0"/>
          <a:chExt cx="0" cy="0"/>
        </a:xfrm>
      </p:grpSpPr>
      <p:sp>
        <p:nvSpPr>
          <p:cNvPr id="136" name="Google Shape;136;p31"/>
          <p:cNvSpPr/>
          <p:nvPr>
            <p:ph idx="2" type="pic"/>
          </p:nvPr>
        </p:nvSpPr>
        <p:spPr>
          <a:xfrm>
            <a:off x="3168375" y="0"/>
            <a:ext cx="5979300" cy="5143500"/>
          </a:xfrm>
          <a:prstGeom prst="rect">
            <a:avLst/>
          </a:prstGeom>
          <a:noFill/>
          <a:ln>
            <a:noFill/>
          </a:ln>
        </p:spPr>
      </p:sp>
      <p:pic>
        <p:nvPicPr>
          <p:cNvPr id="137" name="Google Shape;137;p31" title="Brand Presentation Template_Assets_Title_Pic1.png"/>
          <p:cNvPicPr preferRelativeResize="0"/>
          <p:nvPr/>
        </p:nvPicPr>
        <p:blipFill rotWithShape="1">
          <a:blip r:embed="rId2">
            <a:alphaModFix/>
          </a:blip>
          <a:srcRect b="0" l="25690" r="20544" t="0"/>
          <a:stretch/>
        </p:blipFill>
        <p:spPr>
          <a:xfrm>
            <a:off x="0" y="0"/>
            <a:ext cx="4916173" cy="5143501"/>
          </a:xfrm>
          <a:prstGeom prst="rect">
            <a:avLst/>
          </a:prstGeom>
          <a:noFill/>
          <a:ln>
            <a:noFill/>
          </a:ln>
        </p:spPr>
      </p:pic>
      <p:sp>
        <p:nvSpPr>
          <p:cNvPr id="138" name="Google Shape;138;p31"/>
          <p:cNvSpPr txBox="1"/>
          <p:nvPr>
            <p:ph type="ctrTitle"/>
          </p:nvPr>
        </p:nvSpPr>
        <p:spPr>
          <a:xfrm>
            <a:off x="450600" y="951275"/>
            <a:ext cx="3035400" cy="21435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000"/>
              <a:buNone/>
              <a:defRPr sz="4000">
                <a:solidFill>
                  <a:schemeClr val="lt1"/>
                </a:solidFill>
              </a:defRPr>
            </a:lvl1pPr>
            <a:lvl2pPr lvl="1" algn="ctr">
              <a:spcBef>
                <a:spcPts val="0"/>
              </a:spcBef>
              <a:spcAft>
                <a:spcPts val="0"/>
              </a:spcAft>
              <a:buClr>
                <a:schemeClr val="lt1"/>
              </a:buClr>
              <a:buSzPts val="5200"/>
              <a:buNone/>
              <a:defRPr sz="5200">
                <a:solidFill>
                  <a:schemeClr val="lt1"/>
                </a:solidFill>
              </a:defRPr>
            </a:lvl2pPr>
            <a:lvl3pPr lvl="2" algn="ctr">
              <a:spcBef>
                <a:spcPts val="0"/>
              </a:spcBef>
              <a:spcAft>
                <a:spcPts val="0"/>
              </a:spcAft>
              <a:buClr>
                <a:schemeClr val="lt1"/>
              </a:buClr>
              <a:buSzPts val="5200"/>
              <a:buNone/>
              <a:defRPr sz="5200">
                <a:solidFill>
                  <a:schemeClr val="lt1"/>
                </a:solidFill>
              </a:defRPr>
            </a:lvl3pPr>
            <a:lvl4pPr lvl="3" algn="ctr">
              <a:spcBef>
                <a:spcPts val="0"/>
              </a:spcBef>
              <a:spcAft>
                <a:spcPts val="0"/>
              </a:spcAft>
              <a:buClr>
                <a:schemeClr val="lt1"/>
              </a:buClr>
              <a:buSzPts val="5200"/>
              <a:buNone/>
              <a:defRPr sz="5200">
                <a:solidFill>
                  <a:schemeClr val="lt1"/>
                </a:solidFill>
              </a:defRPr>
            </a:lvl4pPr>
            <a:lvl5pPr lvl="4" algn="ctr">
              <a:spcBef>
                <a:spcPts val="0"/>
              </a:spcBef>
              <a:spcAft>
                <a:spcPts val="0"/>
              </a:spcAft>
              <a:buClr>
                <a:schemeClr val="lt1"/>
              </a:buClr>
              <a:buSzPts val="5200"/>
              <a:buNone/>
              <a:defRPr sz="5200">
                <a:solidFill>
                  <a:schemeClr val="lt1"/>
                </a:solidFill>
              </a:defRPr>
            </a:lvl5pPr>
            <a:lvl6pPr lvl="5" algn="ctr">
              <a:spcBef>
                <a:spcPts val="0"/>
              </a:spcBef>
              <a:spcAft>
                <a:spcPts val="0"/>
              </a:spcAft>
              <a:buClr>
                <a:schemeClr val="lt1"/>
              </a:buClr>
              <a:buSzPts val="5200"/>
              <a:buNone/>
              <a:defRPr sz="5200">
                <a:solidFill>
                  <a:schemeClr val="lt1"/>
                </a:solidFill>
              </a:defRPr>
            </a:lvl6pPr>
            <a:lvl7pPr lvl="6" algn="ctr">
              <a:spcBef>
                <a:spcPts val="0"/>
              </a:spcBef>
              <a:spcAft>
                <a:spcPts val="0"/>
              </a:spcAft>
              <a:buClr>
                <a:schemeClr val="lt1"/>
              </a:buClr>
              <a:buSzPts val="5200"/>
              <a:buNone/>
              <a:defRPr sz="5200">
                <a:solidFill>
                  <a:schemeClr val="lt1"/>
                </a:solidFill>
              </a:defRPr>
            </a:lvl7pPr>
            <a:lvl8pPr lvl="7" algn="ctr">
              <a:spcBef>
                <a:spcPts val="0"/>
              </a:spcBef>
              <a:spcAft>
                <a:spcPts val="0"/>
              </a:spcAft>
              <a:buClr>
                <a:schemeClr val="lt1"/>
              </a:buClr>
              <a:buSzPts val="5200"/>
              <a:buNone/>
              <a:defRPr sz="5200">
                <a:solidFill>
                  <a:schemeClr val="lt1"/>
                </a:solidFill>
              </a:defRPr>
            </a:lvl8pPr>
            <a:lvl9pPr lvl="8" algn="ctr">
              <a:spcBef>
                <a:spcPts val="0"/>
              </a:spcBef>
              <a:spcAft>
                <a:spcPts val="0"/>
              </a:spcAft>
              <a:buClr>
                <a:schemeClr val="lt1"/>
              </a:buClr>
              <a:buSzPts val="5200"/>
              <a:buNone/>
              <a:defRPr sz="5200">
                <a:solidFill>
                  <a:schemeClr val="lt1"/>
                </a:solidFill>
              </a:defRPr>
            </a:lvl9pPr>
          </a:lstStyle>
          <a:p/>
        </p:txBody>
      </p:sp>
      <p:sp>
        <p:nvSpPr>
          <p:cNvPr id="139" name="Google Shape;139;p31"/>
          <p:cNvSpPr txBox="1"/>
          <p:nvPr>
            <p:ph idx="1" type="body"/>
          </p:nvPr>
        </p:nvSpPr>
        <p:spPr>
          <a:xfrm>
            <a:off x="114125" y="4809300"/>
            <a:ext cx="6705600" cy="181800"/>
          </a:xfrm>
          <a:prstGeom prst="rect">
            <a:avLst/>
          </a:prstGeom>
        </p:spPr>
        <p:txBody>
          <a:bodyPr anchorCtr="0" anchor="ctr" bIns="91425" lIns="91425" spcFirstLastPara="1" rIns="91425" wrap="square" tIns="91425">
            <a:noAutofit/>
          </a:bodyPr>
          <a:lstStyle>
            <a:lvl1pPr indent="-273050" lvl="0" marL="457200">
              <a:spcBef>
                <a:spcPts val="0"/>
              </a:spcBef>
              <a:spcAft>
                <a:spcPts val="0"/>
              </a:spcAft>
              <a:buClr>
                <a:schemeClr val="dk2"/>
              </a:buClr>
              <a:buSzPts val="700"/>
              <a:buChar char="●"/>
              <a:defRPr sz="700">
                <a:solidFill>
                  <a:schemeClr val="dk2"/>
                </a:solidFill>
              </a:defRPr>
            </a:lvl1pPr>
            <a:lvl2pPr indent="-273050" lvl="1" marL="914400">
              <a:spcBef>
                <a:spcPts val="0"/>
              </a:spcBef>
              <a:spcAft>
                <a:spcPts val="0"/>
              </a:spcAft>
              <a:buClr>
                <a:schemeClr val="dk2"/>
              </a:buClr>
              <a:buSzPts val="700"/>
              <a:buChar char="○"/>
              <a:defRPr sz="700">
                <a:solidFill>
                  <a:schemeClr val="dk2"/>
                </a:solidFill>
              </a:defRPr>
            </a:lvl2pPr>
            <a:lvl3pPr indent="-273050" lvl="2" marL="1371600">
              <a:spcBef>
                <a:spcPts val="0"/>
              </a:spcBef>
              <a:spcAft>
                <a:spcPts val="0"/>
              </a:spcAft>
              <a:buClr>
                <a:schemeClr val="dk2"/>
              </a:buClr>
              <a:buSzPts val="700"/>
              <a:buChar char="■"/>
              <a:defRPr sz="700">
                <a:solidFill>
                  <a:schemeClr val="dk2"/>
                </a:solidFill>
              </a:defRPr>
            </a:lvl3pPr>
            <a:lvl4pPr indent="-273050" lvl="3" marL="1828800">
              <a:spcBef>
                <a:spcPts val="0"/>
              </a:spcBef>
              <a:spcAft>
                <a:spcPts val="0"/>
              </a:spcAft>
              <a:buClr>
                <a:schemeClr val="dk2"/>
              </a:buClr>
              <a:buSzPts val="700"/>
              <a:buChar char="●"/>
              <a:defRPr sz="700">
                <a:solidFill>
                  <a:schemeClr val="dk2"/>
                </a:solidFill>
              </a:defRPr>
            </a:lvl4pPr>
            <a:lvl5pPr indent="-273050" lvl="4" marL="2286000">
              <a:spcBef>
                <a:spcPts val="0"/>
              </a:spcBef>
              <a:spcAft>
                <a:spcPts val="0"/>
              </a:spcAft>
              <a:buClr>
                <a:schemeClr val="dk2"/>
              </a:buClr>
              <a:buSzPts val="700"/>
              <a:buChar char="○"/>
              <a:defRPr sz="700">
                <a:solidFill>
                  <a:schemeClr val="dk2"/>
                </a:solidFill>
              </a:defRPr>
            </a:lvl5pPr>
            <a:lvl6pPr indent="-273050" lvl="5" marL="2743200">
              <a:spcBef>
                <a:spcPts val="0"/>
              </a:spcBef>
              <a:spcAft>
                <a:spcPts val="0"/>
              </a:spcAft>
              <a:buClr>
                <a:schemeClr val="dk2"/>
              </a:buClr>
              <a:buSzPts val="700"/>
              <a:buChar char="■"/>
              <a:defRPr sz="700">
                <a:solidFill>
                  <a:schemeClr val="dk2"/>
                </a:solidFill>
              </a:defRPr>
            </a:lvl6pPr>
            <a:lvl7pPr indent="-273050" lvl="6" marL="3200400">
              <a:spcBef>
                <a:spcPts val="0"/>
              </a:spcBef>
              <a:spcAft>
                <a:spcPts val="0"/>
              </a:spcAft>
              <a:buClr>
                <a:schemeClr val="dk2"/>
              </a:buClr>
              <a:buSzPts val="700"/>
              <a:buChar char="●"/>
              <a:defRPr sz="700">
                <a:solidFill>
                  <a:schemeClr val="dk2"/>
                </a:solidFill>
              </a:defRPr>
            </a:lvl7pPr>
            <a:lvl8pPr indent="-273050" lvl="7" marL="3657600">
              <a:spcBef>
                <a:spcPts val="0"/>
              </a:spcBef>
              <a:spcAft>
                <a:spcPts val="0"/>
              </a:spcAft>
              <a:buClr>
                <a:schemeClr val="dk2"/>
              </a:buClr>
              <a:buSzPts val="700"/>
              <a:buChar char="○"/>
              <a:defRPr sz="700">
                <a:solidFill>
                  <a:schemeClr val="dk2"/>
                </a:solidFill>
              </a:defRPr>
            </a:lvl8pPr>
            <a:lvl9pPr indent="-273050" lvl="8" marL="4114800">
              <a:spcBef>
                <a:spcPts val="0"/>
              </a:spcBef>
              <a:spcAft>
                <a:spcPts val="0"/>
              </a:spcAft>
              <a:buClr>
                <a:schemeClr val="dk2"/>
              </a:buClr>
              <a:buSzPts val="700"/>
              <a:buChar char="■"/>
              <a:defRPr sz="700">
                <a:solidFill>
                  <a:schemeClr val="dk2"/>
                </a:solidFill>
              </a:defRPr>
            </a:lvl9pPr>
          </a:lstStyle>
          <a:p/>
        </p:txBody>
      </p:sp>
      <p:sp>
        <p:nvSpPr>
          <p:cNvPr id="140" name="Google Shape;140;p31"/>
          <p:cNvSpPr txBox="1"/>
          <p:nvPr>
            <p:ph idx="3" type="subTitle"/>
          </p:nvPr>
        </p:nvSpPr>
        <p:spPr>
          <a:xfrm>
            <a:off x="450600" y="3318400"/>
            <a:ext cx="3035400" cy="9612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dk2"/>
              </a:buClr>
              <a:buSzPts val="2400"/>
              <a:buNone/>
              <a:defRPr sz="2400">
                <a:solidFill>
                  <a:schemeClr val="dk2"/>
                </a:solidFill>
              </a:defRPr>
            </a:lvl1pPr>
            <a:lvl2pPr lvl="1" algn="ctr">
              <a:lnSpc>
                <a:spcPct val="100000"/>
              </a:lnSpc>
              <a:spcBef>
                <a:spcPts val="0"/>
              </a:spcBef>
              <a:spcAft>
                <a:spcPts val="0"/>
              </a:spcAft>
              <a:buClr>
                <a:srgbClr val="173145"/>
              </a:buClr>
              <a:buSzPts val="2800"/>
              <a:buNone/>
              <a:defRPr sz="2800">
                <a:solidFill>
                  <a:srgbClr val="173145"/>
                </a:solidFill>
              </a:defRPr>
            </a:lvl2pPr>
            <a:lvl3pPr lvl="2" algn="ctr">
              <a:lnSpc>
                <a:spcPct val="100000"/>
              </a:lnSpc>
              <a:spcBef>
                <a:spcPts val="0"/>
              </a:spcBef>
              <a:spcAft>
                <a:spcPts val="0"/>
              </a:spcAft>
              <a:buClr>
                <a:srgbClr val="173145"/>
              </a:buClr>
              <a:buSzPts val="2800"/>
              <a:buNone/>
              <a:defRPr sz="2800">
                <a:solidFill>
                  <a:srgbClr val="173145"/>
                </a:solidFill>
              </a:defRPr>
            </a:lvl3pPr>
            <a:lvl4pPr lvl="3" algn="ctr">
              <a:lnSpc>
                <a:spcPct val="100000"/>
              </a:lnSpc>
              <a:spcBef>
                <a:spcPts val="0"/>
              </a:spcBef>
              <a:spcAft>
                <a:spcPts val="0"/>
              </a:spcAft>
              <a:buClr>
                <a:srgbClr val="173145"/>
              </a:buClr>
              <a:buSzPts val="2800"/>
              <a:buNone/>
              <a:defRPr sz="2800">
                <a:solidFill>
                  <a:srgbClr val="173145"/>
                </a:solidFill>
              </a:defRPr>
            </a:lvl4pPr>
            <a:lvl5pPr lvl="4" algn="ctr">
              <a:lnSpc>
                <a:spcPct val="100000"/>
              </a:lnSpc>
              <a:spcBef>
                <a:spcPts val="0"/>
              </a:spcBef>
              <a:spcAft>
                <a:spcPts val="0"/>
              </a:spcAft>
              <a:buClr>
                <a:srgbClr val="173145"/>
              </a:buClr>
              <a:buSzPts val="2800"/>
              <a:buNone/>
              <a:defRPr sz="2800">
                <a:solidFill>
                  <a:srgbClr val="173145"/>
                </a:solidFill>
              </a:defRPr>
            </a:lvl5pPr>
            <a:lvl6pPr lvl="5" algn="ctr">
              <a:lnSpc>
                <a:spcPct val="100000"/>
              </a:lnSpc>
              <a:spcBef>
                <a:spcPts val="0"/>
              </a:spcBef>
              <a:spcAft>
                <a:spcPts val="0"/>
              </a:spcAft>
              <a:buClr>
                <a:srgbClr val="173145"/>
              </a:buClr>
              <a:buSzPts val="2800"/>
              <a:buNone/>
              <a:defRPr sz="2800">
                <a:solidFill>
                  <a:srgbClr val="173145"/>
                </a:solidFill>
              </a:defRPr>
            </a:lvl6pPr>
            <a:lvl7pPr lvl="6" algn="ctr">
              <a:lnSpc>
                <a:spcPct val="100000"/>
              </a:lnSpc>
              <a:spcBef>
                <a:spcPts val="0"/>
              </a:spcBef>
              <a:spcAft>
                <a:spcPts val="0"/>
              </a:spcAft>
              <a:buClr>
                <a:srgbClr val="173145"/>
              </a:buClr>
              <a:buSzPts val="2800"/>
              <a:buNone/>
              <a:defRPr sz="2800">
                <a:solidFill>
                  <a:srgbClr val="173145"/>
                </a:solidFill>
              </a:defRPr>
            </a:lvl7pPr>
            <a:lvl8pPr lvl="7" algn="ctr">
              <a:lnSpc>
                <a:spcPct val="100000"/>
              </a:lnSpc>
              <a:spcBef>
                <a:spcPts val="0"/>
              </a:spcBef>
              <a:spcAft>
                <a:spcPts val="0"/>
              </a:spcAft>
              <a:buClr>
                <a:srgbClr val="173145"/>
              </a:buClr>
              <a:buSzPts val="2800"/>
              <a:buNone/>
              <a:defRPr sz="2800">
                <a:solidFill>
                  <a:srgbClr val="173145"/>
                </a:solidFill>
              </a:defRPr>
            </a:lvl8pPr>
            <a:lvl9pPr lvl="8" algn="ctr">
              <a:lnSpc>
                <a:spcPct val="100000"/>
              </a:lnSpc>
              <a:spcBef>
                <a:spcPts val="0"/>
              </a:spcBef>
              <a:spcAft>
                <a:spcPts val="0"/>
              </a:spcAft>
              <a:buClr>
                <a:srgbClr val="173145"/>
              </a:buClr>
              <a:buSzPts val="2800"/>
              <a:buNone/>
              <a:defRPr sz="2800">
                <a:solidFill>
                  <a:srgbClr val="173145"/>
                </a:solidFill>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Image2_YELLOW_RIGHT">
  <p:cSld name="TITLE_2_1_1_1_1_1_6">
    <p:bg>
      <p:bgPr>
        <a:solidFill>
          <a:schemeClr val="dk1"/>
        </a:solidFill>
      </p:bgPr>
    </p:bg>
    <p:spTree>
      <p:nvGrpSpPr>
        <p:cNvPr id="141" name="Shape 141"/>
        <p:cNvGrpSpPr/>
        <p:nvPr/>
      </p:nvGrpSpPr>
      <p:grpSpPr>
        <a:xfrm>
          <a:off x="0" y="0"/>
          <a:ext cx="0" cy="0"/>
          <a:chOff x="0" y="0"/>
          <a:chExt cx="0" cy="0"/>
        </a:xfrm>
      </p:grpSpPr>
      <p:sp>
        <p:nvSpPr>
          <p:cNvPr id="142" name="Google Shape;142;p32"/>
          <p:cNvSpPr/>
          <p:nvPr>
            <p:ph idx="2" type="pic"/>
          </p:nvPr>
        </p:nvSpPr>
        <p:spPr>
          <a:xfrm>
            <a:off x="0" y="0"/>
            <a:ext cx="5979300" cy="5143500"/>
          </a:xfrm>
          <a:prstGeom prst="rect">
            <a:avLst/>
          </a:prstGeom>
          <a:noFill/>
          <a:ln>
            <a:noFill/>
          </a:ln>
        </p:spPr>
      </p:sp>
      <p:pic>
        <p:nvPicPr>
          <p:cNvPr id="143" name="Google Shape;143;p32" title="Brand Presentation Template_Assets_Title_Pic1.png"/>
          <p:cNvPicPr preferRelativeResize="0"/>
          <p:nvPr/>
        </p:nvPicPr>
        <p:blipFill rotWithShape="1">
          <a:blip r:embed="rId2">
            <a:alphaModFix/>
          </a:blip>
          <a:srcRect b="0" l="18899" r="20546" t="0"/>
          <a:stretch/>
        </p:blipFill>
        <p:spPr>
          <a:xfrm flipH="1">
            <a:off x="3607099" y="0"/>
            <a:ext cx="5536901" cy="5143499"/>
          </a:xfrm>
          <a:prstGeom prst="rect">
            <a:avLst/>
          </a:prstGeom>
          <a:noFill/>
          <a:ln>
            <a:noFill/>
          </a:ln>
        </p:spPr>
      </p:pic>
      <p:sp>
        <p:nvSpPr>
          <p:cNvPr id="144" name="Google Shape;144;p32"/>
          <p:cNvSpPr txBox="1"/>
          <p:nvPr>
            <p:ph type="ctrTitle"/>
          </p:nvPr>
        </p:nvSpPr>
        <p:spPr>
          <a:xfrm>
            <a:off x="5094550" y="450600"/>
            <a:ext cx="3599100" cy="17523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000"/>
              <a:buNone/>
              <a:defRPr sz="4000">
                <a:solidFill>
                  <a:schemeClr val="lt1"/>
                </a:solidFill>
              </a:defRPr>
            </a:lvl1pPr>
            <a:lvl2pPr lvl="1" algn="ctr">
              <a:spcBef>
                <a:spcPts val="0"/>
              </a:spcBef>
              <a:spcAft>
                <a:spcPts val="0"/>
              </a:spcAft>
              <a:buClr>
                <a:schemeClr val="lt1"/>
              </a:buClr>
              <a:buSzPts val="5200"/>
              <a:buNone/>
              <a:defRPr sz="5200">
                <a:solidFill>
                  <a:schemeClr val="lt1"/>
                </a:solidFill>
              </a:defRPr>
            </a:lvl2pPr>
            <a:lvl3pPr lvl="2" algn="ctr">
              <a:spcBef>
                <a:spcPts val="0"/>
              </a:spcBef>
              <a:spcAft>
                <a:spcPts val="0"/>
              </a:spcAft>
              <a:buClr>
                <a:schemeClr val="lt1"/>
              </a:buClr>
              <a:buSzPts val="5200"/>
              <a:buNone/>
              <a:defRPr sz="5200">
                <a:solidFill>
                  <a:schemeClr val="lt1"/>
                </a:solidFill>
              </a:defRPr>
            </a:lvl3pPr>
            <a:lvl4pPr lvl="3" algn="ctr">
              <a:spcBef>
                <a:spcPts val="0"/>
              </a:spcBef>
              <a:spcAft>
                <a:spcPts val="0"/>
              </a:spcAft>
              <a:buClr>
                <a:schemeClr val="lt1"/>
              </a:buClr>
              <a:buSzPts val="5200"/>
              <a:buNone/>
              <a:defRPr sz="5200">
                <a:solidFill>
                  <a:schemeClr val="lt1"/>
                </a:solidFill>
              </a:defRPr>
            </a:lvl4pPr>
            <a:lvl5pPr lvl="4" algn="ctr">
              <a:spcBef>
                <a:spcPts val="0"/>
              </a:spcBef>
              <a:spcAft>
                <a:spcPts val="0"/>
              </a:spcAft>
              <a:buClr>
                <a:schemeClr val="lt1"/>
              </a:buClr>
              <a:buSzPts val="5200"/>
              <a:buNone/>
              <a:defRPr sz="5200">
                <a:solidFill>
                  <a:schemeClr val="lt1"/>
                </a:solidFill>
              </a:defRPr>
            </a:lvl5pPr>
            <a:lvl6pPr lvl="5" algn="ctr">
              <a:spcBef>
                <a:spcPts val="0"/>
              </a:spcBef>
              <a:spcAft>
                <a:spcPts val="0"/>
              </a:spcAft>
              <a:buClr>
                <a:schemeClr val="lt1"/>
              </a:buClr>
              <a:buSzPts val="5200"/>
              <a:buNone/>
              <a:defRPr sz="5200">
                <a:solidFill>
                  <a:schemeClr val="lt1"/>
                </a:solidFill>
              </a:defRPr>
            </a:lvl6pPr>
            <a:lvl7pPr lvl="6" algn="ctr">
              <a:spcBef>
                <a:spcPts val="0"/>
              </a:spcBef>
              <a:spcAft>
                <a:spcPts val="0"/>
              </a:spcAft>
              <a:buClr>
                <a:schemeClr val="lt1"/>
              </a:buClr>
              <a:buSzPts val="5200"/>
              <a:buNone/>
              <a:defRPr sz="5200">
                <a:solidFill>
                  <a:schemeClr val="lt1"/>
                </a:solidFill>
              </a:defRPr>
            </a:lvl7pPr>
            <a:lvl8pPr lvl="7" algn="ctr">
              <a:spcBef>
                <a:spcPts val="0"/>
              </a:spcBef>
              <a:spcAft>
                <a:spcPts val="0"/>
              </a:spcAft>
              <a:buClr>
                <a:schemeClr val="lt1"/>
              </a:buClr>
              <a:buSzPts val="5200"/>
              <a:buNone/>
              <a:defRPr sz="5200">
                <a:solidFill>
                  <a:schemeClr val="lt1"/>
                </a:solidFill>
              </a:defRPr>
            </a:lvl8pPr>
            <a:lvl9pPr lvl="8" algn="ctr">
              <a:spcBef>
                <a:spcPts val="0"/>
              </a:spcBef>
              <a:spcAft>
                <a:spcPts val="0"/>
              </a:spcAft>
              <a:buClr>
                <a:schemeClr val="lt1"/>
              </a:buClr>
              <a:buSzPts val="5200"/>
              <a:buNone/>
              <a:defRPr sz="5200">
                <a:solidFill>
                  <a:schemeClr val="lt1"/>
                </a:solidFill>
              </a:defRPr>
            </a:lvl9pPr>
          </a:lstStyle>
          <a:p/>
        </p:txBody>
      </p:sp>
      <p:sp>
        <p:nvSpPr>
          <p:cNvPr id="145" name="Google Shape;145;p32"/>
          <p:cNvSpPr txBox="1"/>
          <p:nvPr>
            <p:ph idx="1" type="body"/>
          </p:nvPr>
        </p:nvSpPr>
        <p:spPr>
          <a:xfrm>
            <a:off x="5094550" y="2350975"/>
            <a:ext cx="3714900" cy="1513500"/>
          </a:xfrm>
          <a:prstGeom prst="rect">
            <a:avLst/>
          </a:prstGeom>
        </p:spPr>
        <p:txBody>
          <a:bodyPr anchorCtr="0" anchor="t" bIns="91425" lIns="91425" spcFirstLastPara="1" rIns="91425" wrap="square" tIns="91425">
            <a:normAutofit/>
          </a:bodyPr>
          <a:lstStyle>
            <a:lvl1pPr indent="-381000" lvl="0" marL="457200">
              <a:spcBef>
                <a:spcPts val="0"/>
              </a:spcBef>
              <a:spcAft>
                <a:spcPts val="0"/>
              </a:spcAft>
              <a:buSzPts val="2400"/>
              <a:buChar char="●"/>
              <a:defRPr sz="2400"/>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pic>
        <p:nvPicPr>
          <p:cNvPr id="146" name="Google Shape;146;p32" title="TF_GLOBAL_LOGO_RGB.png"/>
          <p:cNvPicPr preferRelativeResize="0"/>
          <p:nvPr/>
        </p:nvPicPr>
        <p:blipFill>
          <a:blip r:embed="rId3">
            <a:alphaModFix/>
          </a:blip>
          <a:stretch>
            <a:fillRect/>
          </a:stretch>
        </p:blipFill>
        <p:spPr>
          <a:xfrm>
            <a:off x="451013" y="4279550"/>
            <a:ext cx="1311925" cy="413350"/>
          </a:xfrm>
          <a:prstGeom prst="rect">
            <a:avLst/>
          </a:prstGeom>
          <a:noFill/>
          <a:ln>
            <a:noFill/>
          </a:ln>
        </p:spPr>
      </p:pic>
      <p:sp>
        <p:nvSpPr>
          <p:cNvPr id="147" name="Google Shape;147;p32"/>
          <p:cNvSpPr txBox="1"/>
          <p:nvPr>
            <p:ph idx="3" type="body"/>
          </p:nvPr>
        </p:nvSpPr>
        <p:spPr>
          <a:xfrm>
            <a:off x="5094550" y="4809300"/>
            <a:ext cx="3599100" cy="181800"/>
          </a:xfrm>
          <a:prstGeom prst="rect">
            <a:avLst/>
          </a:prstGeom>
        </p:spPr>
        <p:txBody>
          <a:bodyPr anchorCtr="0" anchor="ctr" bIns="91425" lIns="91425" spcFirstLastPara="1" rIns="91425" wrap="square" tIns="91425">
            <a:noAutofit/>
          </a:bodyPr>
          <a:lstStyle>
            <a:lvl1pPr indent="-273050" lvl="0" marL="457200">
              <a:spcBef>
                <a:spcPts val="0"/>
              </a:spcBef>
              <a:spcAft>
                <a:spcPts val="0"/>
              </a:spcAft>
              <a:buClr>
                <a:srgbClr val="404041"/>
              </a:buClr>
              <a:buSzPts val="700"/>
              <a:buChar char="●"/>
              <a:defRPr sz="700">
                <a:solidFill>
                  <a:srgbClr val="404041"/>
                </a:solidFill>
              </a:defRPr>
            </a:lvl1pPr>
            <a:lvl2pPr indent="-273050" lvl="1" marL="914400">
              <a:spcBef>
                <a:spcPts val="0"/>
              </a:spcBef>
              <a:spcAft>
                <a:spcPts val="0"/>
              </a:spcAft>
              <a:buClr>
                <a:srgbClr val="404041"/>
              </a:buClr>
              <a:buSzPts val="700"/>
              <a:buChar char="○"/>
              <a:defRPr sz="700">
                <a:solidFill>
                  <a:srgbClr val="404041"/>
                </a:solidFill>
              </a:defRPr>
            </a:lvl2pPr>
            <a:lvl3pPr indent="-273050" lvl="2" marL="1371600">
              <a:spcBef>
                <a:spcPts val="0"/>
              </a:spcBef>
              <a:spcAft>
                <a:spcPts val="0"/>
              </a:spcAft>
              <a:buClr>
                <a:srgbClr val="404041"/>
              </a:buClr>
              <a:buSzPts val="700"/>
              <a:buChar char="■"/>
              <a:defRPr sz="700">
                <a:solidFill>
                  <a:srgbClr val="404041"/>
                </a:solidFill>
              </a:defRPr>
            </a:lvl3pPr>
            <a:lvl4pPr indent="-273050" lvl="3" marL="1828800">
              <a:spcBef>
                <a:spcPts val="0"/>
              </a:spcBef>
              <a:spcAft>
                <a:spcPts val="0"/>
              </a:spcAft>
              <a:buClr>
                <a:srgbClr val="404041"/>
              </a:buClr>
              <a:buSzPts val="700"/>
              <a:buChar char="●"/>
              <a:defRPr sz="700">
                <a:solidFill>
                  <a:srgbClr val="404041"/>
                </a:solidFill>
              </a:defRPr>
            </a:lvl4pPr>
            <a:lvl5pPr indent="-273050" lvl="4" marL="2286000">
              <a:spcBef>
                <a:spcPts val="0"/>
              </a:spcBef>
              <a:spcAft>
                <a:spcPts val="0"/>
              </a:spcAft>
              <a:buClr>
                <a:srgbClr val="404041"/>
              </a:buClr>
              <a:buSzPts val="700"/>
              <a:buChar char="○"/>
              <a:defRPr sz="700">
                <a:solidFill>
                  <a:srgbClr val="404041"/>
                </a:solidFill>
              </a:defRPr>
            </a:lvl5pPr>
            <a:lvl6pPr indent="-273050" lvl="5" marL="2743200">
              <a:spcBef>
                <a:spcPts val="0"/>
              </a:spcBef>
              <a:spcAft>
                <a:spcPts val="0"/>
              </a:spcAft>
              <a:buClr>
                <a:srgbClr val="404041"/>
              </a:buClr>
              <a:buSzPts val="700"/>
              <a:buChar char="■"/>
              <a:defRPr sz="700">
                <a:solidFill>
                  <a:srgbClr val="404041"/>
                </a:solidFill>
              </a:defRPr>
            </a:lvl6pPr>
            <a:lvl7pPr indent="-273050" lvl="6" marL="3200400">
              <a:spcBef>
                <a:spcPts val="0"/>
              </a:spcBef>
              <a:spcAft>
                <a:spcPts val="0"/>
              </a:spcAft>
              <a:buClr>
                <a:srgbClr val="404041"/>
              </a:buClr>
              <a:buSzPts val="700"/>
              <a:buChar char="●"/>
              <a:defRPr sz="700">
                <a:solidFill>
                  <a:srgbClr val="404041"/>
                </a:solidFill>
              </a:defRPr>
            </a:lvl7pPr>
            <a:lvl8pPr indent="-273050" lvl="7" marL="3657600">
              <a:spcBef>
                <a:spcPts val="0"/>
              </a:spcBef>
              <a:spcAft>
                <a:spcPts val="0"/>
              </a:spcAft>
              <a:buClr>
                <a:srgbClr val="404041"/>
              </a:buClr>
              <a:buSzPts val="700"/>
              <a:buChar char="○"/>
              <a:defRPr sz="700">
                <a:solidFill>
                  <a:srgbClr val="404041"/>
                </a:solidFill>
              </a:defRPr>
            </a:lvl8pPr>
            <a:lvl9pPr indent="-273050" lvl="8" marL="4114800">
              <a:spcBef>
                <a:spcPts val="0"/>
              </a:spcBef>
              <a:spcAft>
                <a:spcPts val="0"/>
              </a:spcAft>
              <a:buClr>
                <a:srgbClr val="404041"/>
              </a:buClr>
              <a:buSzPts val="700"/>
              <a:buChar char="■"/>
              <a:defRPr sz="700">
                <a:solidFill>
                  <a:srgbClr val="404041"/>
                </a:solidFill>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Image2_NAVY_RIGHT">
  <p:cSld name="TITLE_2_1_1_1_1_1_6_1">
    <p:bg>
      <p:bgPr>
        <a:solidFill>
          <a:schemeClr val="lt1"/>
        </a:solidFill>
      </p:bgPr>
    </p:bg>
    <p:spTree>
      <p:nvGrpSpPr>
        <p:cNvPr id="148" name="Shape 148"/>
        <p:cNvGrpSpPr/>
        <p:nvPr/>
      </p:nvGrpSpPr>
      <p:grpSpPr>
        <a:xfrm>
          <a:off x="0" y="0"/>
          <a:ext cx="0" cy="0"/>
          <a:chOff x="0" y="0"/>
          <a:chExt cx="0" cy="0"/>
        </a:xfrm>
      </p:grpSpPr>
      <p:sp>
        <p:nvSpPr>
          <p:cNvPr id="149" name="Google Shape;149;p33"/>
          <p:cNvSpPr/>
          <p:nvPr>
            <p:ph idx="2" type="pic"/>
          </p:nvPr>
        </p:nvSpPr>
        <p:spPr>
          <a:xfrm>
            <a:off x="0" y="0"/>
            <a:ext cx="5979300" cy="5143500"/>
          </a:xfrm>
          <a:prstGeom prst="rect">
            <a:avLst/>
          </a:prstGeom>
          <a:noFill/>
          <a:ln>
            <a:noFill/>
          </a:ln>
        </p:spPr>
      </p:sp>
      <p:pic>
        <p:nvPicPr>
          <p:cNvPr id="150" name="Google Shape;150;p33" title="Brand Presentation Template_Assets_Title_Pic1_NAVY.png"/>
          <p:cNvPicPr preferRelativeResize="0"/>
          <p:nvPr/>
        </p:nvPicPr>
        <p:blipFill rotWithShape="1">
          <a:blip r:embed="rId2">
            <a:alphaModFix/>
          </a:blip>
          <a:srcRect b="0" l="19007" r="20442" t="0"/>
          <a:stretch/>
        </p:blipFill>
        <p:spPr>
          <a:xfrm flipH="1">
            <a:off x="3607099" y="0"/>
            <a:ext cx="5536901" cy="5143499"/>
          </a:xfrm>
          <a:prstGeom prst="rect">
            <a:avLst/>
          </a:prstGeom>
          <a:noFill/>
          <a:ln>
            <a:noFill/>
          </a:ln>
        </p:spPr>
      </p:pic>
      <p:sp>
        <p:nvSpPr>
          <p:cNvPr id="151" name="Google Shape;151;p33"/>
          <p:cNvSpPr txBox="1"/>
          <p:nvPr>
            <p:ph type="ctrTitle"/>
          </p:nvPr>
        </p:nvSpPr>
        <p:spPr>
          <a:xfrm>
            <a:off x="5094550" y="450600"/>
            <a:ext cx="3599100" cy="17523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dk1"/>
              </a:buClr>
              <a:buSzPts val="4000"/>
              <a:buNone/>
              <a:defRPr sz="4000">
                <a:solidFill>
                  <a:schemeClr val="dk1"/>
                </a:solidFill>
              </a:defRPr>
            </a:lvl1pPr>
            <a:lvl2pPr lvl="1" algn="ctr">
              <a:spcBef>
                <a:spcPts val="0"/>
              </a:spcBef>
              <a:spcAft>
                <a:spcPts val="0"/>
              </a:spcAft>
              <a:buClr>
                <a:schemeClr val="lt1"/>
              </a:buClr>
              <a:buSzPts val="5200"/>
              <a:buNone/>
              <a:defRPr sz="5200">
                <a:solidFill>
                  <a:schemeClr val="lt1"/>
                </a:solidFill>
              </a:defRPr>
            </a:lvl2pPr>
            <a:lvl3pPr lvl="2" algn="ctr">
              <a:spcBef>
                <a:spcPts val="0"/>
              </a:spcBef>
              <a:spcAft>
                <a:spcPts val="0"/>
              </a:spcAft>
              <a:buClr>
                <a:schemeClr val="lt1"/>
              </a:buClr>
              <a:buSzPts val="5200"/>
              <a:buNone/>
              <a:defRPr sz="5200">
                <a:solidFill>
                  <a:schemeClr val="lt1"/>
                </a:solidFill>
              </a:defRPr>
            </a:lvl3pPr>
            <a:lvl4pPr lvl="3" algn="ctr">
              <a:spcBef>
                <a:spcPts val="0"/>
              </a:spcBef>
              <a:spcAft>
                <a:spcPts val="0"/>
              </a:spcAft>
              <a:buClr>
                <a:schemeClr val="lt1"/>
              </a:buClr>
              <a:buSzPts val="5200"/>
              <a:buNone/>
              <a:defRPr sz="5200">
                <a:solidFill>
                  <a:schemeClr val="lt1"/>
                </a:solidFill>
              </a:defRPr>
            </a:lvl4pPr>
            <a:lvl5pPr lvl="4" algn="ctr">
              <a:spcBef>
                <a:spcPts val="0"/>
              </a:spcBef>
              <a:spcAft>
                <a:spcPts val="0"/>
              </a:spcAft>
              <a:buClr>
                <a:schemeClr val="lt1"/>
              </a:buClr>
              <a:buSzPts val="5200"/>
              <a:buNone/>
              <a:defRPr sz="5200">
                <a:solidFill>
                  <a:schemeClr val="lt1"/>
                </a:solidFill>
              </a:defRPr>
            </a:lvl5pPr>
            <a:lvl6pPr lvl="5" algn="ctr">
              <a:spcBef>
                <a:spcPts val="0"/>
              </a:spcBef>
              <a:spcAft>
                <a:spcPts val="0"/>
              </a:spcAft>
              <a:buClr>
                <a:schemeClr val="lt1"/>
              </a:buClr>
              <a:buSzPts val="5200"/>
              <a:buNone/>
              <a:defRPr sz="5200">
                <a:solidFill>
                  <a:schemeClr val="lt1"/>
                </a:solidFill>
              </a:defRPr>
            </a:lvl6pPr>
            <a:lvl7pPr lvl="6" algn="ctr">
              <a:spcBef>
                <a:spcPts val="0"/>
              </a:spcBef>
              <a:spcAft>
                <a:spcPts val="0"/>
              </a:spcAft>
              <a:buClr>
                <a:schemeClr val="lt1"/>
              </a:buClr>
              <a:buSzPts val="5200"/>
              <a:buNone/>
              <a:defRPr sz="5200">
                <a:solidFill>
                  <a:schemeClr val="lt1"/>
                </a:solidFill>
              </a:defRPr>
            </a:lvl7pPr>
            <a:lvl8pPr lvl="7" algn="ctr">
              <a:spcBef>
                <a:spcPts val="0"/>
              </a:spcBef>
              <a:spcAft>
                <a:spcPts val="0"/>
              </a:spcAft>
              <a:buClr>
                <a:schemeClr val="lt1"/>
              </a:buClr>
              <a:buSzPts val="5200"/>
              <a:buNone/>
              <a:defRPr sz="5200">
                <a:solidFill>
                  <a:schemeClr val="lt1"/>
                </a:solidFill>
              </a:defRPr>
            </a:lvl8pPr>
            <a:lvl9pPr lvl="8" algn="ctr">
              <a:spcBef>
                <a:spcPts val="0"/>
              </a:spcBef>
              <a:spcAft>
                <a:spcPts val="0"/>
              </a:spcAft>
              <a:buClr>
                <a:schemeClr val="lt1"/>
              </a:buClr>
              <a:buSzPts val="5200"/>
              <a:buNone/>
              <a:defRPr sz="5200">
                <a:solidFill>
                  <a:schemeClr val="lt1"/>
                </a:solidFill>
              </a:defRPr>
            </a:lvl9pPr>
          </a:lstStyle>
          <a:p/>
        </p:txBody>
      </p:sp>
      <p:sp>
        <p:nvSpPr>
          <p:cNvPr id="152" name="Google Shape;152;p33"/>
          <p:cNvSpPr txBox="1"/>
          <p:nvPr>
            <p:ph idx="1" type="body"/>
          </p:nvPr>
        </p:nvSpPr>
        <p:spPr>
          <a:xfrm>
            <a:off x="5094550" y="2350975"/>
            <a:ext cx="3714900" cy="1513500"/>
          </a:xfrm>
          <a:prstGeom prst="rect">
            <a:avLst/>
          </a:prstGeom>
        </p:spPr>
        <p:txBody>
          <a:bodyPr anchorCtr="0" anchor="t" bIns="91425" lIns="91425" spcFirstLastPara="1" rIns="91425" wrap="square" tIns="91425">
            <a:normAutofit/>
          </a:bodyPr>
          <a:lstStyle>
            <a:lvl1pPr indent="-381000" lvl="0" marL="457200">
              <a:spcBef>
                <a:spcPts val="0"/>
              </a:spcBef>
              <a:spcAft>
                <a:spcPts val="0"/>
              </a:spcAft>
              <a:buClr>
                <a:schemeClr val="lt2"/>
              </a:buClr>
              <a:buSzPts val="2400"/>
              <a:buChar char="●"/>
              <a:defRPr sz="2400">
                <a:solidFill>
                  <a:schemeClr val="lt2"/>
                </a:solidFill>
              </a:defRPr>
            </a:lvl1pPr>
            <a:lvl2pPr indent="-317500" lvl="1" marL="914400">
              <a:spcBef>
                <a:spcPts val="0"/>
              </a:spcBef>
              <a:spcAft>
                <a:spcPts val="0"/>
              </a:spcAft>
              <a:buClr>
                <a:schemeClr val="lt2"/>
              </a:buClr>
              <a:buSzPts val="1400"/>
              <a:buChar char="○"/>
              <a:defRPr>
                <a:solidFill>
                  <a:schemeClr val="lt2"/>
                </a:solidFill>
              </a:defRPr>
            </a:lvl2pPr>
            <a:lvl3pPr indent="-317500" lvl="2" marL="1371600">
              <a:spcBef>
                <a:spcPts val="0"/>
              </a:spcBef>
              <a:spcAft>
                <a:spcPts val="0"/>
              </a:spcAft>
              <a:buClr>
                <a:schemeClr val="lt2"/>
              </a:buClr>
              <a:buSzPts val="1400"/>
              <a:buChar char="■"/>
              <a:defRPr>
                <a:solidFill>
                  <a:schemeClr val="lt2"/>
                </a:solidFill>
              </a:defRPr>
            </a:lvl3pPr>
            <a:lvl4pPr indent="-317500" lvl="3" marL="1828800">
              <a:spcBef>
                <a:spcPts val="0"/>
              </a:spcBef>
              <a:spcAft>
                <a:spcPts val="0"/>
              </a:spcAft>
              <a:buClr>
                <a:schemeClr val="lt2"/>
              </a:buClr>
              <a:buSzPts val="1400"/>
              <a:buChar char="●"/>
              <a:defRPr>
                <a:solidFill>
                  <a:schemeClr val="lt2"/>
                </a:solidFill>
              </a:defRPr>
            </a:lvl4pPr>
            <a:lvl5pPr indent="-317500" lvl="4" marL="2286000">
              <a:spcBef>
                <a:spcPts val="0"/>
              </a:spcBef>
              <a:spcAft>
                <a:spcPts val="0"/>
              </a:spcAft>
              <a:buClr>
                <a:schemeClr val="lt2"/>
              </a:buClr>
              <a:buSzPts val="1400"/>
              <a:buChar char="○"/>
              <a:defRPr>
                <a:solidFill>
                  <a:schemeClr val="lt2"/>
                </a:solidFill>
              </a:defRPr>
            </a:lvl5pPr>
            <a:lvl6pPr indent="-317500" lvl="5" marL="2743200">
              <a:spcBef>
                <a:spcPts val="0"/>
              </a:spcBef>
              <a:spcAft>
                <a:spcPts val="0"/>
              </a:spcAft>
              <a:buClr>
                <a:schemeClr val="lt2"/>
              </a:buClr>
              <a:buSzPts val="1400"/>
              <a:buChar char="■"/>
              <a:defRPr>
                <a:solidFill>
                  <a:schemeClr val="lt2"/>
                </a:solidFill>
              </a:defRPr>
            </a:lvl6pPr>
            <a:lvl7pPr indent="-317500" lvl="6" marL="3200400">
              <a:spcBef>
                <a:spcPts val="0"/>
              </a:spcBef>
              <a:spcAft>
                <a:spcPts val="0"/>
              </a:spcAft>
              <a:buClr>
                <a:schemeClr val="lt2"/>
              </a:buClr>
              <a:buSzPts val="1400"/>
              <a:buChar char="●"/>
              <a:defRPr>
                <a:solidFill>
                  <a:schemeClr val="lt2"/>
                </a:solidFill>
              </a:defRPr>
            </a:lvl7pPr>
            <a:lvl8pPr indent="-317500" lvl="7" marL="3657600">
              <a:spcBef>
                <a:spcPts val="0"/>
              </a:spcBef>
              <a:spcAft>
                <a:spcPts val="0"/>
              </a:spcAft>
              <a:buClr>
                <a:schemeClr val="lt2"/>
              </a:buClr>
              <a:buSzPts val="1400"/>
              <a:buChar char="○"/>
              <a:defRPr>
                <a:solidFill>
                  <a:schemeClr val="lt2"/>
                </a:solidFill>
              </a:defRPr>
            </a:lvl8pPr>
            <a:lvl9pPr indent="-317500" lvl="8" marL="4114800">
              <a:spcBef>
                <a:spcPts val="0"/>
              </a:spcBef>
              <a:spcAft>
                <a:spcPts val="0"/>
              </a:spcAft>
              <a:buClr>
                <a:schemeClr val="lt2"/>
              </a:buClr>
              <a:buSzPts val="1400"/>
              <a:buChar char="■"/>
              <a:defRPr>
                <a:solidFill>
                  <a:schemeClr val="lt2"/>
                </a:solidFill>
              </a:defRPr>
            </a:lvl9pPr>
          </a:lstStyle>
          <a:p/>
        </p:txBody>
      </p:sp>
      <p:pic>
        <p:nvPicPr>
          <p:cNvPr id="153" name="Google Shape;153;p33" title="TF_GLOBAL_LOGO_RGB.png"/>
          <p:cNvPicPr preferRelativeResize="0"/>
          <p:nvPr/>
        </p:nvPicPr>
        <p:blipFill>
          <a:blip r:embed="rId3">
            <a:alphaModFix/>
          </a:blip>
          <a:stretch>
            <a:fillRect/>
          </a:stretch>
        </p:blipFill>
        <p:spPr>
          <a:xfrm>
            <a:off x="451013" y="4279550"/>
            <a:ext cx="1311925" cy="413350"/>
          </a:xfrm>
          <a:prstGeom prst="rect">
            <a:avLst/>
          </a:prstGeom>
          <a:noFill/>
          <a:ln>
            <a:noFill/>
          </a:ln>
        </p:spPr>
      </p:pic>
      <p:sp>
        <p:nvSpPr>
          <p:cNvPr id="154" name="Google Shape;154;p33"/>
          <p:cNvSpPr txBox="1"/>
          <p:nvPr>
            <p:ph idx="3" type="body"/>
          </p:nvPr>
        </p:nvSpPr>
        <p:spPr>
          <a:xfrm>
            <a:off x="5094550" y="4809300"/>
            <a:ext cx="3599100" cy="181800"/>
          </a:xfrm>
          <a:prstGeom prst="rect">
            <a:avLst/>
          </a:prstGeom>
        </p:spPr>
        <p:txBody>
          <a:bodyPr anchorCtr="0" anchor="ctr" bIns="91425" lIns="91425" spcFirstLastPara="1" rIns="91425" wrap="square" tIns="91425">
            <a:noAutofit/>
          </a:bodyPr>
          <a:lstStyle>
            <a:lvl1pPr indent="-273050" lvl="0" marL="457200">
              <a:spcBef>
                <a:spcPts val="0"/>
              </a:spcBef>
              <a:spcAft>
                <a:spcPts val="0"/>
              </a:spcAft>
              <a:buClr>
                <a:schemeClr val="lt2"/>
              </a:buClr>
              <a:buSzPts val="700"/>
              <a:buChar char="●"/>
              <a:defRPr sz="700">
                <a:solidFill>
                  <a:schemeClr val="lt2"/>
                </a:solidFill>
              </a:defRPr>
            </a:lvl1pPr>
            <a:lvl2pPr indent="-273050" lvl="1" marL="914400">
              <a:spcBef>
                <a:spcPts val="0"/>
              </a:spcBef>
              <a:spcAft>
                <a:spcPts val="0"/>
              </a:spcAft>
              <a:buClr>
                <a:schemeClr val="lt2"/>
              </a:buClr>
              <a:buSzPts val="700"/>
              <a:buChar char="○"/>
              <a:defRPr sz="700">
                <a:solidFill>
                  <a:schemeClr val="lt2"/>
                </a:solidFill>
              </a:defRPr>
            </a:lvl2pPr>
            <a:lvl3pPr indent="-273050" lvl="2" marL="1371600">
              <a:spcBef>
                <a:spcPts val="0"/>
              </a:spcBef>
              <a:spcAft>
                <a:spcPts val="0"/>
              </a:spcAft>
              <a:buClr>
                <a:schemeClr val="lt2"/>
              </a:buClr>
              <a:buSzPts val="700"/>
              <a:buChar char="■"/>
              <a:defRPr sz="700">
                <a:solidFill>
                  <a:schemeClr val="lt2"/>
                </a:solidFill>
              </a:defRPr>
            </a:lvl3pPr>
            <a:lvl4pPr indent="-273050" lvl="3" marL="1828800">
              <a:spcBef>
                <a:spcPts val="0"/>
              </a:spcBef>
              <a:spcAft>
                <a:spcPts val="0"/>
              </a:spcAft>
              <a:buClr>
                <a:schemeClr val="lt2"/>
              </a:buClr>
              <a:buSzPts val="700"/>
              <a:buChar char="●"/>
              <a:defRPr sz="700">
                <a:solidFill>
                  <a:schemeClr val="lt2"/>
                </a:solidFill>
              </a:defRPr>
            </a:lvl4pPr>
            <a:lvl5pPr indent="-273050" lvl="4" marL="2286000">
              <a:spcBef>
                <a:spcPts val="0"/>
              </a:spcBef>
              <a:spcAft>
                <a:spcPts val="0"/>
              </a:spcAft>
              <a:buClr>
                <a:schemeClr val="lt2"/>
              </a:buClr>
              <a:buSzPts val="700"/>
              <a:buChar char="○"/>
              <a:defRPr sz="700">
                <a:solidFill>
                  <a:schemeClr val="lt2"/>
                </a:solidFill>
              </a:defRPr>
            </a:lvl5pPr>
            <a:lvl6pPr indent="-273050" lvl="5" marL="2743200">
              <a:spcBef>
                <a:spcPts val="0"/>
              </a:spcBef>
              <a:spcAft>
                <a:spcPts val="0"/>
              </a:spcAft>
              <a:buClr>
                <a:schemeClr val="lt2"/>
              </a:buClr>
              <a:buSzPts val="700"/>
              <a:buChar char="■"/>
              <a:defRPr sz="700">
                <a:solidFill>
                  <a:schemeClr val="lt2"/>
                </a:solidFill>
              </a:defRPr>
            </a:lvl6pPr>
            <a:lvl7pPr indent="-273050" lvl="6" marL="3200400">
              <a:spcBef>
                <a:spcPts val="0"/>
              </a:spcBef>
              <a:spcAft>
                <a:spcPts val="0"/>
              </a:spcAft>
              <a:buClr>
                <a:schemeClr val="lt2"/>
              </a:buClr>
              <a:buSzPts val="700"/>
              <a:buChar char="●"/>
              <a:defRPr sz="700">
                <a:solidFill>
                  <a:schemeClr val="lt2"/>
                </a:solidFill>
              </a:defRPr>
            </a:lvl7pPr>
            <a:lvl8pPr indent="-273050" lvl="7" marL="3657600">
              <a:spcBef>
                <a:spcPts val="0"/>
              </a:spcBef>
              <a:spcAft>
                <a:spcPts val="0"/>
              </a:spcAft>
              <a:buClr>
                <a:schemeClr val="lt2"/>
              </a:buClr>
              <a:buSzPts val="700"/>
              <a:buChar char="○"/>
              <a:defRPr sz="700">
                <a:solidFill>
                  <a:schemeClr val="lt2"/>
                </a:solidFill>
              </a:defRPr>
            </a:lvl8pPr>
            <a:lvl9pPr indent="-273050" lvl="8" marL="4114800">
              <a:spcBef>
                <a:spcPts val="0"/>
              </a:spcBef>
              <a:spcAft>
                <a:spcPts val="0"/>
              </a:spcAft>
              <a:buClr>
                <a:schemeClr val="lt2"/>
              </a:buClr>
              <a:buSzPts val="700"/>
              <a:buChar char="■"/>
              <a:defRPr sz="700">
                <a:solidFill>
                  <a:schemeClr val="lt2"/>
                </a:solidFill>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Image2_BLUE_RIGHT">
  <p:cSld name="TITLE_2_1_1_1_1_1_6_1_2">
    <p:bg>
      <p:bgPr>
        <a:solidFill>
          <a:schemeClr val="lt2"/>
        </a:solidFill>
      </p:bgPr>
    </p:bg>
    <p:spTree>
      <p:nvGrpSpPr>
        <p:cNvPr id="155" name="Shape 155"/>
        <p:cNvGrpSpPr/>
        <p:nvPr/>
      </p:nvGrpSpPr>
      <p:grpSpPr>
        <a:xfrm>
          <a:off x="0" y="0"/>
          <a:ext cx="0" cy="0"/>
          <a:chOff x="0" y="0"/>
          <a:chExt cx="0" cy="0"/>
        </a:xfrm>
      </p:grpSpPr>
      <p:sp>
        <p:nvSpPr>
          <p:cNvPr id="156" name="Google Shape;156;p34"/>
          <p:cNvSpPr/>
          <p:nvPr>
            <p:ph idx="2" type="pic"/>
          </p:nvPr>
        </p:nvSpPr>
        <p:spPr>
          <a:xfrm>
            <a:off x="0" y="0"/>
            <a:ext cx="5979300" cy="5143500"/>
          </a:xfrm>
          <a:prstGeom prst="rect">
            <a:avLst/>
          </a:prstGeom>
          <a:noFill/>
          <a:ln>
            <a:noFill/>
          </a:ln>
        </p:spPr>
      </p:sp>
      <p:pic>
        <p:nvPicPr>
          <p:cNvPr id="157" name="Google Shape;157;p34" title="Brand Presentation Template_Assets_Title_Pic1_WHITE.png"/>
          <p:cNvPicPr preferRelativeResize="0"/>
          <p:nvPr/>
        </p:nvPicPr>
        <p:blipFill rotWithShape="1">
          <a:blip r:embed="rId2">
            <a:alphaModFix/>
          </a:blip>
          <a:srcRect b="0" l="19736" r="20365" t="0"/>
          <a:stretch/>
        </p:blipFill>
        <p:spPr>
          <a:xfrm flipH="1">
            <a:off x="3666925" y="0"/>
            <a:ext cx="5477074" cy="5143501"/>
          </a:xfrm>
          <a:prstGeom prst="rect">
            <a:avLst/>
          </a:prstGeom>
          <a:noFill/>
          <a:ln>
            <a:noFill/>
          </a:ln>
        </p:spPr>
      </p:pic>
      <p:sp>
        <p:nvSpPr>
          <p:cNvPr id="158" name="Google Shape;158;p34"/>
          <p:cNvSpPr txBox="1"/>
          <p:nvPr>
            <p:ph type="ctrTitle"/>
          </p:nvPr>
        </p:nvSpPr>
        <p:spPr>
          <a:xfrm>
            <a:off x="5094550" y="450600"/>
            <a:ext cx="3599100" cy="17523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000"/>
              <a:buNone/>
              <a:defRPr sz="4000">
                <a:solidFill>
                  <a:schemeClr val="lt1"/>
                </a:solidFill>
              </a:defRPr>
            </a:lvl1pPr>
            <a:lvl2pPr lvl="1" algn="ctr">
              <a:spcBef>
                <a:spcPts val="0"/>
              </a:spcBef>
              <a:spcAft>
                <a:spcPts val="0"/>
              </a:spcAft>
              <a:buClr>
                <a:schemeClr val="lt1"/>
              </a:buClr>
              <a:buSzPts val="5200"/>
              <a:buNone/>
              <a:defRPr sz="5200">
                <a:solidFill>
                  <a:schemeClr val="lt1"/>
                </a:solidFill>
              </a:defRPr>
            </a:lvl2pPr>
            <a:lvl3pPr lvl="2" algn="ctr">
              <a:spcBef>
                <a:spcPts val="0"/>
              </a:spcBef>
              <a:spcAft>
                <a:spcPts val="0"/>
              </a:spcAft>
              <a:buClr>
                <a:schemeClr val="lt1"/>
              </a:buClr>
              <a:buSzPts val="5200"/>
              <a:buNone/>
              <a:defRPr sz="5200">
                <a:solidFill>
                  <a:schemeClr val="lt1"/>
                </a:solidFill>
              </a:defRPr>
            </a:lvl3pPr>
            <a:lvl4pPr lvl="3" algn="ctr">
              <a:spcBef>
                <a:spcPts val="0"/>
              </a:spcBef>
              <a:spcAft>
                <a:spcPts val="0"/>
              </a:spcAft>
              <a:buClr>
                <a:schemeClr val="lt1"/>
              </a:buClr>
              <a:buSzPts val="5200"/>
              <a:buNone/>
              <a:defRPr sz="5200">
                <a:solidFill>
                  <a:schemeClr val="lt1"/>
                </a:solidFill>
              </a:defRPr>
            </a:lvl4pPr>
            <a:lvl5pPr lvl="4" algn="ctr">
              <a:spcBef>
                <a:spcPts val="0"/>
              </a:spcBef>
              <a:spcAft>
                <a:spcPts val="0"/>
              </a:spcAft>
              <a:buClr>
                <a:schemeClr val="lt1"/>
              </a:buClr>
              <a:buSzPts val="5200"/>
              <a:buNone/>
              <a:defRPr sz="5200">
                <a:solidFill>
                  <a:schemeClr val="lt1"/>
                </a:solidFill>
              </a:defRPr>
            </a:lvl5pPr>
            <a:lvl6pPr lvl="5" algn="ctr">
              <a:spcBef>
                <a:spcPts val="0"/>
              </a:spcBef>
              <a:spcAft>
                <a:spcPts val="0"/>
              </a:spcAft>
              <a:buClr>
                <a:schemeClr val="lt1"/>
              </a:buClr>
              <a:buSzPts val="5200"/>
              <a:buNone/>
              <a:defRPr sz="5200">
                <a:solidFill>
                  <a:schemeClr val="lt1"/>
                </a:solidFill>
              </a:defRPr>
            </a:lvl6pPr>
            <a:lvl7pPr lvl="6" algn="ctr">
              <a:spcBef>
                <a:spcPts val="0"/>
              </a:spcBef>
              <a:spcAft>
                <a:spcPts val="0"/>
              </a:spcAft>
              <a:buClr>
                <a:schemeClr val="lt1"/>
              </a:buClr>
              <a:buSzPts val="5200"/>
              <a:buNone/>
              <a:defRPr sz="5200">
                <a:solidFill>
                  <a:schemeClr val="lt1"/>
                </a:solidFill>
              </a:defRPr>
            </a:lvl7pPr>
            <a:lvl8pPr lvl="7" algn="ctr">
              <a:spcBef>
                <a:spcPts val="0"/>
              </a:spcBef>
              <a:spcAft>
                <a:spcPts val="0"/>
              </a:spcAft>
              <a:buClr>
                <a:schemeClr val="lt1"/>
              </a:buClr>
              <a:buSzPts val="5200"/>
              <a:buNone/>
              <a:defRPr sz="5200">
                <a:solidFill>
                  <a:schemeClr val="lt1"/>
                </a:solidFill>
              </a:defRPr>
            </a:lvl8pPr>
            <a:lvl9pPr lvl="8" algn="ctr">
              <a:spcBef>
                <a:spcPts val="0"/>
              </a:spcBef>
              <a:spcAft>
                <a:spcPts val="0"/>
              </a:spcAft>
              <a:buClr>
                <a:schemeClr val="lt1"/>
              </a:buClr>
              <a:buSzPts val="5200"/>
              <a:buNone/>
              <a:defRPr sz="5200">
                <a:solidFill>
                  <a:schemeClr val="lt1"/>
                </a:solidFill>
              </a:defRPr>
            </a:lvl9pPr>
          </a:lstStyle>
          <a:p/>
        </p:txBody>
      </p:sp>
      <p:sp>
        <p:nvSpPr>
          <p:cNvPr id="159" name="Google Shape;159;p34"/>
          <p:cNvSpPr txBox="1"/>
          <p:nvPr>
            <p:ph idx="1" type="body"/>
          </p:nvPr>
        </p:nvSpPr>
        <p:spPr>
          <a:xfrm>
            <a:off x="5094550" y="2350975"/>
            <a:ext cx="3714900" cy="1513500"/>
          </a:xfrm>
          <a:prstGeom prst="rect">
            <a:avLst/>
          </a:prstGeom>
        </p:spPr>
        <p:txBody>
          <a:bodyPr anchorCtr="0" anchor="t" bIns="91425" lIns="91425" spcFirstLastPara="1" rIns="91425" wrap="square" tIns="91425">
            <a:normAutofit/>
          </a:bodyPr>
          <a:lstStyle>
            <a:lvl1pPr indent="-381000" lvl="0" marL="457200">
              <a:spcBef>
                <a:spcPts val="0"/>
              </a:spcBef>
              <a:spcAft>
                <a:spcPts val="0"/>
              </a:spcAft>
              <a:buClr>
                <a:schemeClr val="dk2"/>
              </a:buClr>
              <a:buSzPts val="2400"/>
              <a:buChar char="●"/>
              <a:defRPr sz="2400">
                <a:solidFill>
                  <a:schemeClr val="dk2"/>
                </a:solidFill>
              </a:defRPr>
            </a:lvl1pPr>
            <a:lvl2pPr indent="-317500" lvl="1" marL="914400">
              <a:spcBef>
                <a:spcPts val="0"/>
              </a:spcBef>
              <a:spcAft>
                <a:spcPts val="0"/>
              </a:spcAft>
              <a:buClr>
                <a:schemeClr val="dk2"/>
              </a:buClr>
              <a:buSzPts val="1400"/>
              <a:buChar char="○"/>
              <a:defRPr>
                <a:solidFill>
                  <a:schemeClr val="dk2"/>
                </a:solidFill>
              </a:defRPr>
            </a:lvl2pPr>
            <a:lvl3pPr indent="-317500" lvl="2" marL="1371600">
              <a:spcBef>
                <a:spcPts val="0"/>
              </a:spcBef>
              <a:spcAft>
                <a:spcPts val="0"/>
              </a:spcAft>
              <a:buClr>
                <a:schemeClr val="dk2"/>
              </a:buClr>
              <a:buSzPts val="1400"/>
              <a:buChar char="■"/>
              <a:defRPr>
                <a:solidFill>
                  <a:schemeClr val="dk2"/>
                </a:solidFill>
              </a:defRPr>
            </a:lvl3pPr>
            <a:lvl4pPr indent="-317500" lvl="3" marL="1828800">
              <a:spcBef>
                <a:spcPts val="0"/>
              </a:spcBef>
              <a:spcAft>
                <a:spcPts val="0"/>
              </a:spcAft>
              <a:buClr>
                <a:schemeClr val="dk2"/>
              </a:buClr>
              <a:buSzPts val="1400"/>
              <a:buChar char="●"/>
              <a:defRPr>
                <a:solidFill>
                  <a:schemeClr val="dk2"/>
                </a:solidFill>
              </a:defRPr>
            </a:lvl4pPr>
            <a:lvl5pPr indent="-317500" lvl="4" marL="2286000">
              <a:spcBef>
                <a:spcPts val="0"/>
              </a:spcBef>
              <a:spcAft>
                <a:spcPts val="0"/>
              </a:spcAft>
              <a:buClr>
                <a:schemeClr val="dk2"/>
              </a:buClr>
              <a:buSzPts val="1400"/>
              <a:buChar char="○"/>
              <a:defRPr>
                <a:solidFill>
                  <a:schemeClr val="dk2"/>
                </a:solidFill>
              </a:defRPr>
            </a:lvl5pPr>
            <a:lvl6pPr indent="-317500" lvl="5" marL="2743200">
              <a:spcBef>
                <a:spcPts val="0"/>
              </a:spcBef>
              <a:spcAft>
                <a:spcPts val="0"/>
              </a:spcAft>
              <a:buClr>
                <a:schemeClr val="dk2"/>
              </a:buClr>
              <a:buSzPts val="1400"/>
              <a:buChar char="■"/>
              <a:defRPr>
                <a:solidFill>
                  <a:schemeClr val="dk2"/>
                </a:solidFill>
              </a:defRPr>
            </a:lvl6pPr>
            <a:lvl7pPr indent="-317500" lvl="6" marL="3200400">
              <a:spcBef>
                <a:spcPts val="0"/>
              </a:spcBef>
              <a:spcAft>
                <a:spcPts val="0"/>
              </a:spcAft>
              <a:buClr>
                <a:schemeClr val="dk2"/>
              </a:buClr>
              <a:buSzPts val="1400"/>
              <a:buChar char="●"/>
              <a:defRPr>
                <a:solidFill>
                  <a:schemeClr val="dk2"/>
                </a:solidFill>
              </a:defRPr>
            </a:lvl7pPr>
            <a:lvl8pPr indent="-317500" lvl="7" marL="3657600">
              <a:spcBef>
                <a:spcPts val="0"/>
              </a:spcBef>
              <a:spcAft>
                <a:spcPts val="0"/>
              </a:spcAft>
              <a:buClr>
                <a:schemeClr val="dk2"/>
              </a:buClr>
              <a:buSzPts val="1400"/>
              <a:buChar char="○"/>
              <a:defRPr>
                <a:solidFill>
                  <a:schemeClr val="dk2"/>
                </a:solidFill>
              </a:defRPr>
            </a:lvl8pPr>
            <a:lvl9pPr indent="-317500" lvl="8" marL="4114800">
              <a:spcBef>
                <a:spcPts val="0"/>
              </a:spcBef>
              <a:spcAft>
                <a:spcPts val="0"/>
              </a:spcAft>
              <a:buClr>
                <a:schemeClr val="dk2"/>
              </a:buClr>
              <a:buSzPts val="1400"/>
              <a:buChar char="■"/>
              <a:defRPr>
                <a:solidFill>
                  <a:schemeClr val="dk2"/>
                </a:solidFill>
              </a:defRPr>
            </a:lvl9pPr>
          </a:lstStyle>
          <a:p/>
        </p:txBody>
      </p:sp>
      <p:pic>
        <p:nvPicPr>
          <p:cNvPr id="160" name="Google Shape;160;p34" title="TF_GLOBAL_LOGO_RGB.png"/>
          <p:cNvPicPr preferRelativeResize="0"/>
          <p:nvPr/>
        </p:nvPicPr>
        <p:blipFill>
          <a:blip r:embed="rId3">
            <a:alphaModFix/>
          </a:blip>
          <a:stretch>
            <a:fillRect/>
          </a:stretch>
        </p:blipFill>
        <p:spPr>
          <a:xfrm>
            <a:off x="451013" y="4279550"/>
            <a:ext cx="1311925" cy="413350"/>
          </a:xfrm>
          <a:prstGeom prst="rect">
            <a:avLst/>
          </a:prstGeom>
          <a:noFill/>
          <a:ln>
            <a:noFill/>
          </a:ln>
        </p:spPr>
      </p:pic>
      <p:sp>
        <p:nvSpPr>
          <p:cNvPr id="161" name="Google Shape;161;p34"/>
          <p:cNvSpPr txBox="1"/>
          <p:nvPr>
            <p:ph idx="3" type="body"/>
          </p:nvPr>
        </p:nvSpPr>
        <p:spPr>
          <a:xfrm>
            <a:off x="5094550" y="4809300"/>
            <a:ext cx="3599100" cy="181800"/>
          </a:xfrm>
          <a:prstGeom prst="rect">
            <a:avLst/>
          </a:prstGeom>
        </p:spPr>
        <p:txBody>
          <a:bodyPr anchorCtr="0" anchor="ctr" bIns="91425" lIns="91425" spcFirstLastPara="1" rIns="91425" wrap="square" tIns="91425">
            <a:noAutofit/>
          </a:bodyPr>
          <a:lstStyle>
            <a:lvl1pPr indent="-273050" lvl="0" marL="457200">
              <a:spcBef>
                <a:spcPts val="0"/>
              </a:spcBef>
              <a:spcAft>
                <a:spcPts val="0"/>
              </a:spcAft>
              <a:buClr>
                <a:schemeClr val="dk2"/>
              </a:buClr>
              <a:buSzPts val="700"/>
              <a:buChar char="●"/>
              <a:defRPr sz="700">
                <a:solidFill>
                  <a:schemeClr val="dk2"/>
                </a:solidFill>
              </a:defRPr>
            </a:lvl1pPr>
            <a:lvl2pPr indent="-273050" lvl="1" marL="914400">
              <a:spcBef>
                <a:spcPts val="0"/>
              </a:spcBef>
              <a:spcAft>
                <a:spcPts val="0"/>
              </a:spcAft>
              <a:buClr>
                <a:schemeClr val="dk2"/>
              </a:buClr>
              <a:buSzPts val="700"/>
              <a:buChar char="○"/>
              <a:defRPr sz="700">
                <a:solidFill>
                  <a:schemeClr val="dk2"/>
                </a:solidFill>
              </a:defRPr>
            </a:lvl2pPr>
            <a:lvl3pPr indent="-273050" lvl="2" marL="1371600">
              <a:spcBef>
                <a:spcPts val="0"/>
              </a:spcBef>
              <a:spcAft>
                <a:spcPts val="0"/>
              </a:spcAft>
              <a:buClr>
                <a:schemeClr val="dk2"/>
              </a:buClr>
              <a:buSzPts val="700"/>
              <a:buChar char="■"/>
              <a:defRPr sz="700">
                <a:solidFill>
                  <a:schemeClr val="dk2"/>
                </a:solidFill>
              </a:defRPr>
            </a:lvl3pPr>
            <a:lvl4pPr indent="-273050" lvl="3" marL="1828800">
              <a:spcBef>
                <a:spcPts val="0"/>
              </a:spcBef>
              <a:spcAft>
                <a:spcPts val="0"/>
              </a:spcAft>
              <a:buClr>
                <a:schemeClr val="dk2"/>
              </a:buClr>
              <a:buSzPts val="700"/>
              <a:buChar char="●"/>
              <a:defRPr sz="700">
                <a:solidFill>
                  <a:schemeClr val="dk2"/>
                </a:solidFill>
              </a:defRPr>
            </a:lvl4pPr>
            <a:lvl5pPr indent="-273050" lvl="4" marL="2286000">
              <a:spcBef>
                <a:spcPts val="0"/>
              </a:spcBef>
              <a:spcAft>
                <a:spcPts val="0"/>
              </a:spcAft>
              <a:buClr>
                <a:schemeClr val="dk2"/>
              </a:buClr>
              <a:buSzPts val="700"/>
              <a:buChar char="○"/>
              <a:defRPr sz="700">
                <a:solidFill>
                  <a:schemeClr val="dk2"/>
                </a:solidFill>
              </a:defRPr>
            </a:lvl5pPr>
            <a:lvl6pPr indent="-273050" lvl="5" marL="2743200">
              <a:spcBef>
                <a:spcPts val="0"/>
              </a:spcBef>
              <a:spcAft>
                <a:spcPts val="0"/>
              </a:spcAft>
              <a:buClr>
                <a:schemeClr val="dk2"/>
              </a:buClr>
              <a:buSzPts val="700"/>
              <a:buChar char="■"/>
              <a:defRPr sz="700">
                <a:solidFill>
                  <a:schemeClr val="dk2"/>
                </a:solidFill>
              </a:defRPr>
            </a:lvl6pPr>
            <a:lvl7pPr indent="-273050" lvl="6" marL="3200400">
              <a:spcBef>
                <a:spcPts val="0"/>
              </a:spcBef>
              <a:spcAft>
                <a:spcPts val="0"/>
              </a:spcAft>
              <a:buClr>
                <a:schemeClr val="dk2"/>
              </a:buClr>
              <a:buSzPts val="700"/>
              <a:buChar char="●"/>
              <a:defRPr sz="700">
                <a:solidFill>
                  <a:schemeClr val="dk2"/>
                </a:solidFill>
              </a:defRPr>
            </a:lvl7pPr>
            <a:lvl8pPr indent="-273050" lvl="7" marL="3657600">
              <a:spcBef>
                <a:spcPts val="0"/>
              </a:spcBef>
              <a:spcAft>
                <a:spcPts val="0"/>
              </a:spcAft>
              <a:buClr>
                <a:schemeClr val="dk2"/>
              </a:buClr>
              <a:buSzPts val="700"/>
              <a:buChar char="○"/>
              <a:defRPr sz="700">
                <a:solidFill>
                  <a:schemeClr val="dk2"/>
                </a:solidFill>
              </a:defRPr>
            </a:lvl8pPr>
            <a:lvl9pPr indent="-273050" lvl="8" marL="4114800">
              <a:spcBef>
                <a:spcPts val="0"/>
              </a:spcBef>
              <a:spcAft>
                <a:spcPts val="0"/>
              </a:spcAft>
              <a:buClr>
                <a:schemeClr val="dk2"/>
              </a:buClr>
              <a:buSzPts val="700"/>
              <a:buChar char="■"/>
              <a:defRPr sz="700">
                <a:solidFill>
                  <a:schemeClr val="dk2"/>
                </a:solidFill>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Image1_NAVY_RIGHT">
  <p:cSld name="TITLE_2_1_1_1_1_1_6_1_1">
    <p:bg>
      <p:bgPr>
        <a:solidFill>
          <a:schemeClr val="lt1"/>
        </a:solidFill>
      </p:bgPr>
    </p:bg>
    <p:spTree>
      <p:nvGrpSpPr>
        <p:cNvPr id="162" name="Shape 162"/>
        <p:cNvGrpSpPr/>
        <p:nvPr/>
      </p:nvGrpSpPr>
      <p:grpSpPr>
        <a:xfrm>
          <a:off x="0" y="0"/>
          <a:ext cx="0" cy="0"/>
          <a:chOff x="0" y="0"/>
          <a:chExt cx="0" cy="0"/>
        </a:xfrm>
      </p:grpSpPr>
      <p:sp>
        <p:nvSpPr>
          <p:cNvPr id="163" name="Google Shape;163;p35"/>
          <p:cNvSpPr/>
          <p:nvPr>
            <p:ph idx="2" type="pic"/>
          </p:nvPr>
        </p:nvSpPr>
        <p:spPr>
          <a:xfrm>
            <a:off x="0" y="0"/>
            <a:ext cx="5979300" cy="5143500"/>
          </a:xfrm>
          <a:prstGeom prst="rect">
            <a:avLst/>
          </a:prstGeom>
          <a:noFill/>
          <a:ln>
            <a:noFill/>
          </a:ln>
        </p:spPr>
      </p:sp>
      <p:pic>
        <p:nvPicPr>
          <p:cNvPr id="164" name="Google Shape;164;p35" title="Brand Presentation Template_Assets_Title_Pic3_NAVY.png"/>
          <p:cNvPicPr preferRelativeResize="0"/>
          <p:nvPr/>
        </p:nvPicPr>
        <p:blipFill rotWithShape="1">
          <a:blip r:embed="rId2">
            <a:alphaModFix/>
          </a:blip>
          <a:srcRect b="0" l="0" r="37095" t="0"/>
          <a:stretch/>
        </p:blipFill>
        <p:spPr>
          <a:xfrm flipH="1">
            <a:off x="3392150" y="0"/>
            <a:ext cx="5751849" cy="5143499"/>
          </a:xfrm>
          <a:prstGeom prst="rect">
            <a:avLst/>
          </a:prstGeom>
          <a:noFill/>
          <a:ln>
            <a:noFill/>
          </a:ln>
        </p:spPr>
      </p:pic>
      <p:sp>
        <p:nvSpPr>
          <p:cNvPr id="165" name="Google Shape;165;p35"/>
          <p:cNvSpPr txBox="1"/>
          <p:nvPr>
            <p:ph type="ctrTitle"/>
          </p:nvPr>
        </p:nvSpPr>
        <p:spPr>
          <a:xfrm>
            <a:off x="5094550" y="450600"/>
            <a:ext cx="3599100" cy="17523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dk1"/>
              </a:buClr>
              <a:buSzPts val="4000"/>
              <a:buNone/>
              <a:defRPr sz="4000">
                <a:solidFill>
                  <a:schemeClr val="dk1"/>
                </a:solidFill>
              </a:defRPr>
            </a:lvl1pPr>
            <a:lvl2pPr lvl="1" algn="ctr">
              <a:spcBef>
                <a:spcPts val="0"/>
              </a:spcBef>
              <a:spcAft>
                <a:spcPts val="0"/>
              </a:spcAft>
              <a:buClr>
                <a:schemeClr val="lt1"/>
              </a:buClr>
              <a:buSzPts val="5200"/>
              <a:buNone/>
              <a:defRPr sz="5200">
                <a:solidFill>
                  <a:schemeClr val="lt1"/>
                </a:solidFill>
              </a:defRPr>
            </a:lvl2pPr>
            <a:lvl3pPr lvl="2" algn="ctr">
              <a:spcBef>
                <a:spcPts val="0"/>
              </a:spcBef>
              <a:spcAft>
                <a:spcPts val="0"/>
              </a:spcAft>
              <a:buClr>
                <a:schemeClr val="lt1"/>
              </a:buClr>
              <a:buSzPts val="5200"/>
              <a:buNone/>
              <a:defRPr sz="5200">
                <a:solidFill>
                  <a:schemeClr val="lt1"/>
                </a:solidFill>
              </a:defRPr>
            </a:lvl3pPr>
            <a:lvl4pPr lvl="3" algn="ctr">
              <a:spcBef>
                <a:spcPts val="0"/>
              </a:spcBef>
              <a:spcAft>
                <a:spcPts val="0"/>
              </a:spcAft>
              <a:buClr>
                <a:schemeClr val="lt1"/>
              </a:buClr>
              <a:buSzPts val="5200"/>
              <a:buNone/>
              <a:defRPr sz="5200">
                <a:solidFill>
                  <a:schemeClr val="lt1"/>
                </a:solidFill>
              </a:defRPr>
            </a:lvl4pPr>
            <a:lvl5pPr lvl="4" algn="ctr">
              <a:spcBef>
                <a:spcPts val="0"/>
              </a:spcBef>
              <a:spcAft>
                <a:spcPts val="0"/>
              </a:spcAft>
              <a:buClr>
                <a:schemeClr val="lt1"/>
              </a:buClr>
              <a:buSzPts val="5200"/>
              <a:buNone/>
              <a:defRPr sz="5200">
                <a:solidFill>
                  <a:schemeClr val="lt1"/>
                </a:solidFill>
              </a:defRPr>
            </a:lvl5pPr>
            <a:lvl6pPr lvl="5" algn="ctr">
              <a:spcBef>
                <a:spcPts val="0"/>
              </a:spcBef>
              <a:spcAft>
                <a:spcPts val="0"/>
              </a:spcAft>
              <a:buClr>
                <a:schemeClr val="lt1"/>
              </a:buClr>
              <a:buSzPts val="5200"/>
              <a:buNone/>
              <a:defRPr sz="5200">
                <a:solidFill>
                  <a:schemeClr val="lt1"/>
                </a:solidFill>
              </a:defRPr>
            </a:lvl6pPr>
            <a:lvl7pPr lvl="6" algn="ctr">
              <a:spcBef>
                <a:spcPts val="0"/>
              </a:spcBef>
              <a:spcAft>
                <a:spcPts val="0"/>
              </a:spcAft>
              <a:buClr>
                <a:schemeClr val="lt1"/>
              </a:buClr>
              <a:buSzPts val="5200"/>
              <a:buNone/>
              <a:defRPr sz="5200">
                <a:solidFill>
                  <a:schemeClr val="lt1"/>
                </a:solidFill>
              </a:defRPr>
            </a:lvl7pPr>
            <a:lvl8pPr lvl="7" algn="ctr">
              <a:spcBef>
                <a:spcPts val="0"/>
              </a:spcBef>
              <a:spcAft>
                <a:spcPts val="0"/>
              </a:spcAft>
              <a:buClr>
                <a:schemeClr val="lt1"/>
              </a:buClr>
              <a:buSzPts val="5200"/>
              <a:buNone/>
              <a:defRPr sz="5200">
                <a:solidFill>
                  <a:schemeClr val="lt1"/>
                </a:solidFill>
              </a:defRPr>
            </a:lvl8pPr>
            <a:lvl9pPr lvl="8" algn="ctr">
              <a:spcBef>
                <a:spcPts val="0"/>
              </a:spcBef>
              <a:spcAft>
                <a:spcPts val="0"/>
              </a:spcAft>
              <a:buClr>
                <a:schemeClr val="lt1"/>
              </a:buClr>
              <a:buSzPts val="5200"/>
              <a:buNone/>
              <a:defRPr sz="5200">
                <a:solidFill>
                  <a:schemeClr val="lt1"/>
                </a:solidFill>
              </a:defRPr>
            </a:lvl9pPr>
          </a:lstStyle>
          <a:p/>
        </p:txBody>
      </p:sp>
      <p:sp>
        <p:nvSpPr>
          <p:cNvPr id="166" name="Google Shape;166;p35"/>
          <p:cNvSpPr txBox="1"/>
          <p:nvPr>
            <p:ph idx="1" type="body"/>
          </p:nvPr>
        </p:nvSpPr>
        <p:spPr>
          <a:xfrm>
            <a:off x="5094550" y="2350975"/>
            <a:ext cx="3714900" cy="1513500"/>
          </a:xfrm>
          <a:prstGeom prst="rect">
            <a:avLst/>
          </a:prstGeom>
        </p:spPr>
        <p:txBody>
          <a:bodyPr anchorCtr="0" anchor="t" bIns="91425" lIns="91425" spcFirstLastPara="1" rIns="91425" wrap="square" tIns="91425">
            <a:normAutofit/>
          </a:bodyPr>
          <a:lstStyle>
            <a:lvl1pPr indent="-381000" lvl="0" marL="457200">
              <a:spcBef>
                <a:spcPts val="0"/>
              </a:spcBef>
              <a:spcAft>
                <a:spcPts val="0"/>
              </a:spcAft>
              <a:buClr>
                <a:schemeClr val="lt2"/>
              </a:buClr>
              <a:buSzPts val="2400"/>
              <a:buChar char="●"/>
              <a:defRPr sz="2400">
                <a:solidFill>
                  <a:schemeClr val="lt2"/>
                </a:solidFill>
              </a:defRPr>
            </a:lvl1pPr>
            <a:lvl2pPr indent="-317500" lvl="1" marL="914400">
              <a:spcBef>
                <a:spcPts val="0"/>
              </a:spcBef>
              <a:spcAft>
                <a:spcPts val="0"/>
              </a:spcAft>
              <a:buClr>
                <a:schemeClr val="lt2"/>
              </a:buClr>
              <a:buSzPts val="1400"/>
              <a:buChar char="○"/>
              <a:defRPr>
                <a:solidFill>
                  <a:schemeClr val="lt2"/>
                </a:solidFill>
              </a:defRPr>
            </a:lvl2pPr>
            <a:lvl3pPr indent="-317500" lvl="2" marL="1371600">
              <a:spcBef>
                <a:spcPts val="0"/>
              </a:spcBef>
              <a:spcAft>
                <a:spcPts val="0"/>
              </a:spcAft>
              <a:buClr>
                <a:schemeClr val="lt2"/>
              </a:buClr>
              <a:buSzPts val="1400"/>
              <a:buChar char="■"/>
              <a:defRPr>
                <a:solidFill>
                  <a:schemeClr val="lt2"/>
                </a:solidFill>
              </a:defRPr>
            </a:lvl3pPr>
            <a:lvl4pPr indent="-317500" lvl="3" marL="1828800">
              <a:spcBef>
                <a:spcPts val="0"/>
              </a:spcBef>
              <a:spcAft>
                <a:spcPts val="0"/>
              </a:spcAft>
              <a:buClr>
                <a:schemeClr val="lt2"/>
              </a:buClr>
              <a:buSzPts val="1400"/>
              <a:buChar char="●"/>
              <a:defRPr>
                <a:solidFill>
                  <a:schemeClr val="lt2"/>
                </a:solidFill>
              </a:defRPr>
            </a:lvl4pPr>
            <a:lvl5pPr indent="-317500" lvl="4" marL="2286000">
              <a:spcBef>
                <a:spcPts val="0"/>
              </a:spcBef>
              <a:spcAft>
                <a:spcPts val="0"/>
              </a:spcAft>
              <a:buClr>
                <a:schemeClr val="lt2"/>
              </a:buClr>
              <a:buSzPts val="1400"/>
              <a:buChar char="○"/>
              <a:defRPr>
                <a:solidFill>
                  <a:schemeClr val="lt2"/>
                </a:solidFill>
              </a:defRPr>
            </a:lvl5pPr>
            <a:lvl6pPr indent="-317500" lvl="5" marL="2743200">
              <a:spcBef>
                <a:spcPts val="0"/>
              </a:spcBef>
              <a:spcAft>
                <a:spcPts val="0"/>
              </a:spcAft>
              <a:buClr>
                <a:schemeClr val="lt2"/>
              </a:buClr>
              <a:buSzPts val="1400"/>
              <a:buChar char="■"/>
              <a:defRPr>
                <a:solidFill>
                  <a:schemeClr val="lt2"/>
                </a:solidFill>
              </a:defRPr>
            </a:lvl6pPr>
            <a:lvl7pPr indent="-317500" lvl="6" marL="3200400">
              <a:spcBef>
                <a:spcPts val="0"/>
              </a:spcBef>
              <a:spcAft>
                <a:spcPts val="0"/>
              </a:spcAft>
              <a:buClr>
                <a:schemeClr val="lt2"/>
              </a:buClr>
              <a:buSzPts val="1400"/>
              <a:buChar char="●"/>
              <a:defRPr>
                <a:solidFill>
                  <a:schemeClr val="lt2"/>
                </a:solidFill>
              </a:defRPr>
            </a:lvl7pPr>
            <a:lvl8pPr indent="-317500" lvl="7" marL="3657600">
              <a:spcBef>
                <a:spcPts val="0"/>
              </a:spcBef>
              <a:spcAft>
                <a:spcPts val="0"/>
              </a:spcAft>
              <a:buClr>
                <a:schemeClr val="lt2"/>
              </a:buClr>
              <a:buSzPts val="1400"/>
              <a:buChar char="○"/>
              <a:defRPr>
                <a:solidFill>
                  <a:schemeClr val="lt2"/>
                </a:solidFill>
              </a:defRPr>
            </a:lvl8pPr>
            <a:lvl9pPr indent="-317500" lvl="8" marL="4114800">
              <a:spcBef>
                <a:spcPts val="0"/>
              </a:spcBef>
              <a:spcAft>
                <a:spcPts val="0"/>
              </a:spcAft>
              <a:buClr>
                <a:schemeClr val="lt2"/>
              </a:buClr>
              <a:buSzPts val="1400"/>
              <a:buChar char="■"/>
              <a:defRPr>
                <a:solidFill>
                  <a:schemeClr val="lt2"/>
                </a:solidFill>
              </a:defRPr>
            </a:lvl9pPr>
          </a:lstStyle>
          <a:p/>
        </p:txBody>
      </p:sp>
      <p:pic>
        <p:nvPicPr>
          <p:cNvPr id="167" name="Google Shape;167;p35" title="TF_GLOBAL_LOGO_RGB.png"/>
          <p:cNvPicPr preferRelativeResize="0"/>
          <p:nvPr/>
        </p:nvPicPr>
        <p:blipFill>
          <a:blip r:embed="rId3">
            <a:alphaModFix/>
          </a:blip>
          <a:stretch>
            <a:fillRect/>
          </a:stretch>
        </p:blipFill>
        <p:spPr>
          <a:xfrm>
            <a:off x="451013" y="4279550"/>
            <a:ext cx="1311925" cy="413350"/>
          </a:xfrm>
          <a:prstGeom prst="rect">
            <a:avLst/>
          </a:prstGeom>
          <a:noFill/>
          <a:ln>
            <a:noFill/>
          </a:ln>
        </p:spPr>
      </p:pic>
      <p:sp>
        <p:nvSpPr>
          <p:cNvPr id="168" name="Google Shape;168;p35"/>
          <p:cNvSpPr txBox="1"/>
          <p:nvPr>
            <p:ph idx="3" type="body"/>
          </p:nvPr>
        </p:nvSpPr>
        <p:spPr>
          <a:xfrm>
            <a:off x="5094550" y="4809300"/>
            <a:ext cx="3599100" cy="181800"/>
          </a:xfrm>
          <a:prstGeom prst="rect">
            <a:avLst/>
          </a:prstGeom>
        </p:spPr>
        <p:txBody>
          <a:bodyPr anchorCtr="0" anchor="ctr" bIns="91425" lIns="91425" spcFirstLastPara="1" rIns="91425" wrap="square" tIns="91425">
            <a:noAutofit/>
          </a:bodyPr>
          <a:lstStyle>
            <a:lvl1pPr indent="-273050" lvl="0" marL="457200">
              <a:spcBef>
                <a:spcPts val="0"/>
              </a:spcBef>
              <a:spcAft>
                <a:spcPts val="0"/>
              </a:spcAft>
              <a:buClr>
                <a:schemeClr val="lt2"/>
              </a:buClr>
              <a:buSzPts val="700"/>
              <a:buChar char="●"/>
              <a:defRPr sz="700">
                <a:solidFill>
                  <a:schemeClr val="lt2"/>
                </a:solidFill>
              </a:defRPr>
            </a:lvl1pPr>
            <a:lvl2pPr indent="-273050" lvl="1" marL="914400">
              <a:spcBef>
                <a:spcPts val="0"/>
              </a:spcBef>
              <a:spcAft>
                <a:spcPts val="0"/>
              </a:spcAft>
              <a:buClr>
                <a:schemeClr val="lt2"/>
              </a:buClr>
              <a:buSzPts val="700"/>
              <a:buChar char="○"/>
              <a:defRPr sz="700">
                <a:solidFill>
                  <a:schemeClr val="lt2"/>
                </a:solidFill>
              </a:defRPr>
            </a:lvl2pPr>
            <a:lvl3pPr indent="-273050" lvl="2" marL="1371600">
              <a:spcBef>
                <a:spcPts val="0"/>
              </a:spcBef>
              <a:spcAft>
                <a:spcPts val="0"/>
              </a:spcAft>
              <a:buClr>
                <a:schemeClr val="lt2"/>
              </a:buClr>
              <a:buSzPts val="700"/>
              <a:buChar char="■"/>
              <a:defRPr sz="700">
                <a:solidFill>
                  <a:schemeClr val="lt2"/>
                </a:solidFill>
              </a:defRPr>
            </a:lvl3pPr>
            <a:lvl4pPr indent="-273050" lvl="3" marL="1828800">
              <a:spcBef>
                <a:spcPts val="0"/>
              </a:spcBef>
              <a:spcAft>
                <a:spcPts val="0"/>
              </a:spcAft>
              <a:buClr>
                <a:schemeClr val="lt2"/>
              </a:buClr>
              <a:buSzPts val="700"/>
              <a:buChar char="●"/>
              <a:defRPr sz="700">
                <a:solidFill>
                  <a:schemeClr val="lt2"/>
                </a:solidFill>
              </a:defRPr>
            </a:lvl4pPr>
            <a:lvl5pPr indent="-273050" lvl="4" marL="2286000">
              <a:spcBef>
                <a:spcPts val="0"/>
              </a:spcBef>
              <a:spcAft>
                <a:spcPts val="0"/>
              </a:spcAft>
              <a:buClr>
                <a:schemeClr val="lt2"/>
              </a:buClr>
              <a:buSzPts val="700"/>
              <a:buChar char="○"/>
              <a:defRPr sz="700">
                <a:solidFill>
                  <a:schemeClr val="lt2"/>
                </a:solidFill>
              </a:defRPr>
            </a:lvl5pPr>
            <a:lvl6pPr indent="-273050" lvl="5" marL="2743200">
              <a:spcBef>
                <a:spcPts val="0"/>
              </a:spcBef>
              <a:spcAft>
                <a:spcPts val="0"/>
              </a:spcAft>
              <a:buClr>
                <a:schemeClr val="lt2"/>
              </a:buClr>
              <a:buSzPts val="700"/>
              <a:buChar char="■"/>
              <a:defRPr sz="700">
                <a:solidFill>
                  <a:schemeClr val="lt2"/>
                </a:solidFill>
              </a:defRPr>
            </a:lvl6pPr>
            <a:lvl7pPr indent="-273050" lvl="6" marL="3200400">
              <a:spcBef>
                <a:spcPts val="0"/>
              </a:spcBef>
              <a:spcAft>
                <a:spcPts val="0"/>
              </a:spcAft>
              <a:buClr>
                <a:schemeClr val="lt2"/>
              </a:buClr>
              <a:buSzPts val="700"/>
              <a:buChar char="●"/>
              <a:defRPr sz="700">
                <a:solidFill>
                  <a:schemeClr val="lt2"/>
                </a:solidFill>
              </a:defRPr>
            </a:lvl7pPr>
            <a:lvl8pPr indent="-273050" lvl="7" marL="3657600">
              <a:spcBef>
                <a:spcPts val="0"/>
              </a:spcBef>
              <a:spcAft>
                <a:spcPts val="0"/>
              </a:spcAft>
              <a:buClr>
                <a:schemeClr val="lt2"/>
              </a:buClr>
              <a:buSzPts val="700"/>
              <a:buChar char="○"/>
              <a:defRPr sz="700">
                <a:solidFill>
                  <a:schemeClr val="lt2"/>
                </a:solidFill>
              </a:defRPr>
            </a:lvl8pPr>
            <a:lvl9pPr indent="-273050" lvl="8" marL="4114800">
              <a:spcBef>
                <a:spcPts val="0"/>
              </a:spcBef>
              <a:spcAft>
                <a:spcPts val="0"/>
              </a:spcAft>
              <a:buClr>
                <a:schemeClr val="lt2"/>
              </a:buClr>
              <a:buSzPts val="700"/>
              <a:buChar char="■"/>
              <a:defRPr sz="700">
                <a:solidFill>
                  <a:schemeClr val="lt2"/>
                </a:solidFill>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Image1_YELLOW_RIGHT">
  <p:cSld name="TITLE_2_1_1_1_1_1_6_1_1_1">
    <p:bg>
      <p:bgPr>
        <a:solidFill>
          <a:schemeClr val="dk1"/>
        </a:solidFill>
      </p:bgPr>
    </p:bg>
    <p:spTree>
      <p:nvGrpSpPr>
        <p:cNvPr id="169" name="Shape 169"/>
        <p:cNvGrpSpPr/>
        <p:nvPr/>
      </p:nvGrpSpPr>
      <p:grpSpPr>
        <a:xfrm>
          <a:off x="0" y="0"/>
          <a:ext cx="0" cy="0"/>
          <a:chOff x="0" y="0"/>
          <a:chExt cx="0" cy="0"/>
        </a:xfrm>
      </p:grpSpPr>
      <p:sp>
        <p:nvSpPr>
          <p:cNvPr id="170" name="Google Shape;170;p36"/>
          <p:cNvSpPr/>
          <p:nvPr>
            <p:ph idx="2" type="pic"/>
          </p:nvPr>
        </p:nvSpPr>
        <p:spPr>
          <a:xfrm>
            <a:off x="0" y="0"/>
            <a:ext cx="5979300" cy="5143500"/>
          </a:xfrm>
          <a:prstGeom prst="rect">
            <a:avLst/>
          </a:prstGeom>
          <a:noFill/>
          <a:ln>
            <a:noFill/>
          </a:ln>
        </p:spPr>
      </p:sp>
      <p:pic>
        <p:nvPicPr>
          <p:cNvPr id="171" name="Google Shape;171;p36" title="Brand Presentation Template_Assets_Title_Pic3.png"/>
          <p:cNvPicPr preferRelativeResize="0"/>
          <p:nvPr/>
        </p:nvPicPr>
        <p:blipFill rotWithShape="1">
          <a:blip r:embed="rId2">
            <a:alphaModFix/>
          </a:blip>
          <a:srcRect b="0" l="0" r="37210" t="0"/>
          <a:stretch/>
        </p:blipFill>
        <p:spPr>
          <a:xfrm flipH="1">
            <a:off x="3402475" y="0"/>
            <a:ext cx="5741527" cy="5143499"/>
          </a:xfrm>
          <a:prstGeom prst="rect">
            <a:avLst/>
          </a:prstGeom>
          <a:noFill/>
          <a:ln>
            <a:noFill/>
          </a:ln>
        </p:spPr>
      </p:pic>
      <p:sp>
        <p:nvSpPr>
          <p:cNvPr id="172" name="Google Shape;172;p36"/>
          <p:cNvSpPr txBox="1"/>
          <p:nvPr>
            <p:ph type="ctrTitle"/>
          </p:nvPr>
        </p:nvSpPr>
        <p:spPr>
          <a:xfrm>
            <a:off x="5094550" y="450600"/>
            <a:ext cx="3599100" cy="17523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000"/>
              <a:buNone/>
              <a:defRPr sz="4000">
                <a:solidFill>
                  <a:schemeClr val="lt1"/>
                </a:solidFill>
              </a:defRPr>
            </a:lvl1pPr>
            <a:lvl2pPr lvl="1" algn="ctr">
              <a:spcBef>
                <a:spcPts val="0"/>
              </a:spcBef>
              <a:spcAft>
                <a:spcPts val="0"/>
              </a:spcAft>
              <a:buClr>
                <a:schemeClr val="lt1"/>
              </a:buClr>
              <a:buSzPts val="5200"/>
              <a:buNone/>
              <a:defRPr sz="5200">
                <a:solidFill>
                  <a:schemeClr val="lt1"/>
                </a:solidFill>
              </a:defRPr>
            </a:lvl2pPr>
            <a:lvl3pPr lvl="2" algn="ctr">
              <a:spcBef>
                <a:spcPts val="0"/>
              </a:spcBef>
              <a:spcAft>
                <a:spcPts val="0"/>
              </a:spcAft>
              <a:buClr>
                <a:schemeClr val="lt1"/>
              </a:buClr>
              <a:buSzPts val="5200"/>
              <a:buNone/>
              <a:defRPr sz="5200">
                <a:solidFill>
                  <a:schemeClr val="lt1"/>
                </a:solidFill>
              </a:defRPr>
            </a:lvl3pPr>
            <a:lvl4pPr lvl="3" algn="ctr">
              <a:spcBef>
                <a:spcPts val="0"/>
              </a:spcBef>
              <a:spcAft>
                <a:spcPts val="0"/>
              </a:spcAft>
              <a:buClr>
                <a:schemeClr val="lt1"/>
              </a:buClr>
              <a:buSzPts val="5200"/>
              <a:buNone/>
              <a:defRPr sz="5200">
                <a:solidFill>
                  <a:schemeClr val="lt1"/>
                </a:solidFill>
              </a:defRPr>
            </a:lvl4pPr>
            <a:lvl5pPr lvl="4" algn="ctr">
              <a:spcBef>
                <a:spcPts val="0"/>
              </a:spcBef>
              <a:spcAft>
                <a:spcPts val="0"/>
              </a:spcAft>
              <a:buClr>
                <a:schemeClr val="lt1"/>
              </a:buClr>
              <a:buSzPts val="5200"/>
              <a:buNone/>
              <a:defRPr sz="5200">
                <a:solidFill>
                  <a:schemeClr val="lt1"/>
                </a:solidFill>
              </a:defRPr>
            </a:lvl5pPr>
            <a:lvl6pPr lvl="5" algn="ctr">
              <a:spcBef>
                <a:spcPts val="0"/>
              </a:spcBef>
              <a:spcAft>
                <a:spcPts val="0"/>
              </a:spcAft>
              <a:buClr>
                <a:schemeClr val="lt1"/>
              </a:buClr>
              <a:buSzPts val="5200"/>
              <a:buNone/>
              <a:defRPr sz="5200">
                <a:solidFill>
                  <a:schemeClr val="lt1"/>
                </a:solidFill>
              </a:defRPr>
            </a:lvl6pPr>
            <a:lvl7pPr lvl="6" algn="ctr">
              <a:spcBef>
                <a:spcPts val="0"/>
              </a:spcBef>
              <a:spcAft>
                <a:spcPts val="0"/>
              </a:spcAft>
              <a:buClr>
                <a:schemeClr val="lt1"/>
              </a:buClr>
              <a:buSzPts val="5200"/>
              <a:buNone/>
              <a:defRPr sz="5200">
                <a:solidFill>
                  <a:schemeClr val="lt1"/>
                </a:solidFill>
              </a:defRPr>
            </a:lvl7pPr>
            <a:lvl8pPr lvl="7" algn="ctr">
              <a:spcBef>
                <a:spcPts val="0"/>
              </a:spcBef>
              <a:spcAft>
                <a:spcPts val="0"/>
              </a:spcAft>
              <a:buClr>
                <a:schemeClr val="lt1"/>
              </a:buClr>
              <a:buSzPts val="5200"/>
              <a:buNone/>
              <a:defRPr sz="5200">
                <a:solidFill>
                  <a:schemeClr val="lt1"/>
                </a:solidFill>
              </a:defRPr>
            </a:lvl8pPr>
            <a:lvl9pPr lvl="8" algn="ctr">
              <a:spcBef>
                <a:spcPts val="0"/>
              </a:spcBef>
              <a:spcAft>
                <a:spcPts val="0"/>
              </a:spcAft>
              <a:buClr>
                <a:schemeClr val="lt1"/>
              </a:buClr>
              <a:buSzPts val="5200"/>
              <a:buNone/>
              <a:defRPr sz="5200">
                <a:solidFill>
                  <a:schemeClr val="lt1"/>
                </a:solidFill>
              </a:defRPr>
            </a:lvl9pPr>
          </a:lstStyle>
          <a:p/>
        </p:txBody>
      </p:sp>
      <p:sp>
        <p:nvSpPr>
          <p:cNvPr id="173" name="Google Shape;173;p36"/>
          <p:cNvSpPr txBox="1"/>
          <p:nvPr>
            <p:ph idx="1" type="body"/>
          </p:nvPr>
        </p:nvSpPr>
        <p:spPr>
          <a:xfrm>
            <a:off x="5094550" y="2350975"/>
            <a:ext cx="3714900" cy="1513500"/>
          </a:xfrm>
          <a:prstGeom prst="rect">
            <a:avLst/>
          </a:prstGeom>
        </p:spPr>
        <p:txBody>
          <a:bodyPr anchorCtr="0" anchor="t" bIns="91425" lIns="91425" spcFirstLastPara="1" rIns="91425" wrap="square" tIns="91425">
            <a:normAutofit/>
          </a:bodyPr>
          <a:lstStyle>
            <a:lvl1pPr indent="-381000" lvl="0" marL="457200">
              <a:spcBef>
                <a:spcPts val="0"/>
              </a:spcBef>
              <a:spcAft>
                <a:spcPts val="0"/>
              </a:spcAft>
              <a:buClr>
                <a:schemeClr val="dk2"/>
              </a:buClr>
              <a:buSzPts val="2400"/>
              <a:buChar char="●"/>
              <a:defRPr sz="2400">
                <a:solidFill>
                  <a:schemeClr val="dk2"/>
                </a:solidFill>
              </a:defRPr>
            </a:lvl1pPr>
            <a:lvl2pPr indent="-317500" lvl="1" marL="914400">
              <a:spcBef>
                <a:spcPts val="0"/>
              </a:spcBef>
              <a:spcAft>
                <a:spcPts val="0"/>
              </a:spcAft>
              <a:buClr>
                <a:schemeClr val="dk2"/>
              </a:buClr>
              <a:buSzPts val="1400"/>
              <a:buChar char="○"/>
              <a:defRPr>
                <a:solidFill>
                  <a:schemeClr val="dk2"/>
                </a:solidFill>
              </a:defRPr>
            </a:lvl2pPr>
            <a:lvl3pPr indent="-317500" lvl="2" marL="1371600">
              <a:spcBef>
                <a:spcPts val="0"/>
              </a:spcBef>
              <a:spcAft>
                <a:spcPts val="0"/>
              </a:spcAft>
              <a:buClr>
                <a:schemeClr val="dk2"/>
              </a:buClr>
              <a:buSzPts val="1400"/>
              <a:buChar char="■"/>
              <a:defRPr>
                <a:solidFill>
                  <a:schemeClr val="dk2"/>
                </a:solidFill>
              </a:defRPr>
            </a:lvl3pPr>
            <a:lvl4pPr indent="-317500" lvl="3" marL="1828800">
              <a:spcBef>
                <a:spcPts val="0"/>
              </a:spcBef>
              <a:spcAft>
                <a:spcPts val="0"/>
              </a:spcAft>
              <a:buClr>
                <a:schemeClr val="dk2"/>
              </a:buClr>
              <a:buSzPts val="1400"/>
              <a:buChar char="●"/>
              <a:defRPr>
                <a:solidFill>
                  <a:schemeClr val="dk2"/>
                </a:solidFill>
              </a:defRPr>
            </a:lvl4pPr>
            <a:lvl5pPr indent="-317500" lvl="4" marL="2286000">
              <a:spcBef>
                <a:spcPts val="0"/>
              </a:spcBef>
              <a:spcAft>
                <a:spcPts val="0"/>
              </a:spcAft>
              <a:buClr>
                <a:schemeClr val="dk2"/>
              </a:buClr>
              <a:buSzPts val="1400"/>
              <a:buChar char="○"/>
              <a:defRPr>
                <a:solidFill>
                  <a:schemeClr val="dk2"/>
                </a:solidFill>
              </a:defRPr>
            </a:lvl5pPr>
            <a:lvl6pPr indent="-317500" lvl="5" marL="2743200">
              <a:spcBef>
                <a:spcPts val="0"/>
              </a:spcBef>
              <a:spcAft>
                <a:spcPts val="0"/>
              </a:spcAft>
              <a:buClr>
                <a:schemeClr val="dk2"/>
              </a:buClr>
              <a:buSzPts val="1400"/>
              <a:buChar char="■"/>
              <a:defRPr>
                <a:solidFill>
                  <a:schemeClr val="dk2"/>
                </a:solidFill>
              </a:defRPr>
            </a:lvl6pPr>
            <a:lvl7pPr indent="-317500" lvl="6" marL="3200400">
              <a:spcBef>
                <a:spcPts val="0"/>
              </a:spcBef>
              <a:spcAft>
                <a:spcPts val="0"/>
              </a:spcAft>
              <a:buClr>
                <a:schemeClr val="dk2"/>
              </a:buClr>
              <a:buSzPts val="1400"/>
              <a:buChar char="●"/>
              <a:defRPr>
                <a:solidFill>
                  <a:schemeClr val="dk2"/>
                </a:solidFill>
              </a:defRPr>
            </a:lvl7pPr>
            <a:lvl8pPr indent="-317500" lvl="7" marL="3657600">
              <a:spcBef>
                <a:spcPts val="0"/>
              </a:spcBef>
              <a:spcAft>
                <a:spcPts val="0"/>
              </a:spcAft>
              <a:buClr>
                <a:schemeClr val="dk2"/>
              </a:buClr>
              <a:buSzPts val="1400"/>
              <a:buChar char="○"/>
              <a:defRPr>
                <a:solidFill>
                  <a:schemeClr val="dk2"/>
                </a:solidFill>
              </a:defRPr>
            </a:lvl8pPr>
            <a:lvl9pPr indent="-317500" lvl="8" marL="4114800">
              <a:spcBef>
                <a:spcPts val="0"/>
              </a:spcBef>
              <a:spcAft>
                <a:spcPts val="0"/>
              </a:spcAft>
              <a:buClr>
                <a:schemeClr val="dk2"/>
              </a:buClr>
              <a:buSzPts val="1400"/>
              <a:buChar char="■"/>
              <a:defRPr>
                <a:solidFill>
                  <a:schemeClr val="dk2"/>
                </a:solidFill>
              </a:defRPr>
            </a:lvl9pPr>
          </a:lstStyle>
          <a:p/>
        </p:txBody>
      </p:sp>
      <p:pic>
        <p:nvPicPr>
          <p:cNvPr id="174" name="Google Shape;174;p36" title="TF_GLOBAL_LOGO_RGB.png"/>
          <p:cNvPicPr preferRelativeResize="0"/>
          <p:nvPr/>
        </p:nvPicPr>
        <p:blipFill>
          <a:blip r:embed="rId3">
            <a:alphaModFix/>
          </a:blip>
          <a:stretch>
            <a:fillRect/>
          </a:stretch>
        </p:blipFill>
        <p:spPr>
          <a:xfrm>
            <a:off x="451013" y="4279550"/>
            <a:ext cx="1311925" cy="413350"/>
          </a:xfrm>
          <a:prstGeom prst="rect">
            <a:avLst/>
          </a:prstGeom>
          <a:noFill/>
          <a:ln>
            <a:noFill/>
          </a:ln>
        </p:spPr>
      </p:pic>
      <p:sp>
        <p:nvSpPr>
          <p:cNvPr id="175" name="Google Shape;175;p36"/>
          <p:cNvSpPr txBox="1"/>
          <p:nvPr>
            <p:ph idx="3" type="body"/>
          </p:nvPr>
        </p:nvSpPr>
        <p:spPr>
          <a:xfrm>
            <a:off x="5094550" y="4809300"/>
            <a:ext cx="3599100" cy="181800"/>
          </a:xfrm>
          <a:prstGeom prst="rect">
            <a:avLst/>
          </a:prstGeom>
        </p:spPr>
        <p:txBody>
          <a:bodyPr anchorCtr="0" anchor="ctr" bIns="91425" lIns="91425" spcFirstLastPara="1" rIns="91425" wrap="square" tIns="91425">
            <a:noAutofit/>
          </a:bodyPr>
          <a:lstStyle>
            <a:lvl1pPr indent="-273050" lvl="0" marL="457200">
              <a:spcBef>
                <a:spcPts val="0"/>
              </a:spcBef>
              <a:spcAft>
                <a:spcPts val="0"/>
              </a:spcAft>
              <a:buClr>
                <a:schemeClr val="dk2"/>
              </a:buClr>
              <a:buSzPts val="700"/>
              <a:buChar char="●"/>
              <a:defRPr sz="700">
                <a:solidFill>
                  <a:schemeClr val="dk2"/>
                </a:solidFill>
              </a:defRPr>
            </a:lvl1pPr>
            <a:lvl2pPr indent="-273050" lvl="1" marL="914400">
              <a:spcBef>
                <a:spcPts val="0"/>
              </a:spcBef>
              <a:spcAft>
                <a:spcPts val="0"/>
              </a:spcAft>
              <a:buClr>
                <a:schemeClr val="dk2"/>
              </a:buClr>
              <a:buSzPts val="700"/>
              <a:buChar char="○"/>
              <a:defRPr sz="700">
                <a:solidFill>
                  <a:schemeClr val="dk2"/>
                </a:solidFill>
              </a:defRPr>
            </a:lvl2pPr>
            <a:lvl3pPr indent="-273050" lvl="2" marL="1371600">
              <a:spcBef>
                <a:spcPts val="0"/>
              </a:spcBef>
              <a:spcAft>
                <a:spcPts val="0"/>
              </a:spcAft>
              <a:buClr>
                <a:schemeClr val="dk2"/>
              </a:buClr>
              <a:buSzPts val="700"/>
              <a:buChar char="■"/>
              <a:defRPr sz="700">
                <a:solidFill>
                  <a:schemeClr val="dk2"/>
                </a:solidFill>
              </a:defRPr>
            </a:lvl3pPr>
            <a:lvl4pPr indent="-273050" lvl="3" marL="1828800">
              <a:spcBef>
                <a:spcPts val="0"/>
              </a:spcBef>
              <a:spcAft>
                <a:spcPts val="0"/>
              </a:spcAft>
              <a:buClr>
                <a:schemeClr val="dk2"/>
              </a:buClr>
              <a:buSzPts val="700"/>
              <a:buChar char="●"/>
              <a:defRPr sz="700">
                <a:solidFill>
                  <a:schemeClr val="dk2"/>
                </a:solidFill>
              </a:defRPr>
            </a:lvl4pPr>
            <a:lvl5pPr indent="-273050" lvl="4" marL="2286000">
              <a:spcBef>
                <a:spcPts val="0"/>
              </a:spcBef>
              <a:spcAft>
                <a:spcPts val="0"/>
              </a:spcAft>
              <a:buClr>
                <a:schemeClr val="dk2"/>
              </a:buClr>
              <a:buSzPts val="700"/>
              <a:buChar char="○"/>
              <a:defRPr sz="700">
                <a:solidFill>
                  <a:schemeClr val="dk2"/>
                </a:solidFill>
              </a:defRPr>
            </a:lvl5pPr>
            <a:lvl6pPr indent="-273050" lvl="5" marL="2743200">
              <a:spcBef>
                <a:spcPts val="0"/>
              </a:spcBef>
              <a:spcAft>
                <a:spcPts val="0"/>
              </a:spcAft>
              <a:buClr>
                <a:schemeClr val="dk2"/>
              </a:buClr>
              <a:buSzPts val="700"/>
              <a:buChar char="■"/>
              <a:defRPr sz="700">
                <a:solidFill>
                  <a:schemeClr val="dk2"/>
                </a:solidFill>
              </a:defRPr>
            </a:lvl6pPr>
            <a:lvl7pPr indent="-273050" lvl="6" marL="3200400">
              <a:spcBef>
                <a:spcPts val="0"/>
              </a:spcBef>
              <a:spcAft>
                <a:spcPts val="0"/>
              </a:spcAft>
              <a:buClr>
                <a:schemeClr val="dk2"/>
              </a:buClr>
              <a:buSzPts val="700"/>
              <a:buChar char="●"/>
              <a:defRPr sz="700">
                <a:solidFill>
                  <a:schemeClr val="dk2"/>
                </a:solidFill>
              </a:defRPr>
            </a:lvl7pPr>
            <a:lvl8pPr indent="-273050" lvl="7" marL="3657600">
              <a:spcBef>
                <a:spcPts val="0"/>
              </a:spcBef>
              <a:spcAft>
                <a:spcPts val="0"/>
              </a:spcAft>
              <a:buClr>
                <a:schemeClr val="dk2"/>
              </a:buClr>
              <a:buSzPts val="700"/>
              <a:buChar char="○"/>
              <a:defRPr sz="700">
                <a:solidFill>
                  <a:schemeClr val="dk2"/>
                </a:solidFill>
              </a:defRPr>
            </a:lvl8pPr>
            <a:lvl9pPr indent="-273050" lvl="8" marL="4114800">
              <a:spcBef>
                <a:spcPts val="0"/>
              </a:spcBef>
              <a:spcAft>
                <a:spcPts val="0"/>
              </a:spcAft>
              <a:buClr>
                <a:schemeClr val="dk2"/>
              </a:buClr>
              <a:buSzPts val="700"/>
              <a:buChar char="■"/>
              <a:defRPr sz="700">
                <a:solidFill>
                  <a:schemeClr val="dk2"/>
                </a:solidFill>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Image1_BLUE_RIGHT">
  <p:cSld name="TITLE_2_1_1_1_1_1_6_1_1_1_1">
    <p:bg>
      <p:bgPr>
        <a:solidFill>
          <a:schemeClr val="lt2"/>
        </a:solidFill>
      </p:bgPr>
    </p:bg>
    <p:spTree>
      <p:nvGrpSpPr>
        <p:cNvPr id="176" name="Shape 176"/>
        <p:cNvGrpSpPr/>
        <p:nvPr/>
      </p:nvGrpSpPr>
      <p:grpSpPr>
        <a:xfrm>
          <a:off x="0" y="0"/>
          <a:ext cx="0" cy="0"/>
          <a:chOff x="0" y="0"/>
          <a:chExt cx="0" cy="0"/>
        </a:xfrm>
      </p:grpSpPr>
      <p:sp>
        <p:nvSpPr>
          <p:cNvPr id="177" name="Google Shape;177;p37"/>
          <p:cNvSpPr/>
          <p:nvPr>
            <p:ph idx="2" type="pic"/>
          </p:nvPr>
        </p:nvSpPr>
        <p:spPr>
          <a:xfrm>
            <a:off x="0" y="0"/>
            <a:ext cx="5979300" cy="5143500"/>
          </a:xfrm>
          <a:prstGeom prst="rect">
            <a:avLst/>
          </a:prstGeom>
          <a:noFill/>
          <a:ln>
            <a:noFill/>
          </a:ln>
        </p:spPr>
      </p:sp>
      <p:pic>
        <p:nvPicPr>
          <p:cNvPr id="178" name="Google Shape;178;p37" title="Brand Presentation Template_Assets_Title_Pic3_WHITE.png"/>
          <p:cNvPicPr preferRelativeResize="0"/>
          <p:nvPr/>
        </p:nvPicPr>
        <p:blipFill rotWithShape="1">
          <a:blip r:embed="rId2">
            <a:alphaModFix/>
          </a:blip>
          <a:srcRect b="0" l="0" r="37162" t="0"/>
          <a:stretch/>
        </p:blipFill>
        <p:spPr>
          <a:xfrm flipH="1">
            <a:off x="3398125" y="0"/>
            <a:ext cx="5745874" cy="5143499"/>
          </a:xfrm>
          <a:prstGeom prst="rect">
            <a:avLst/>
          </a:prstGeom>
          <a:noFill/>
          <a:ln>
            <a:noFill/>
          </a:ln>
        </p:spPr>
      </p:pic>
      <p:sp>
        <p:nvSpPr>
          <p:cNvPr id="179" name="Google Shape;179;p37"/>
          <p:cNvSpPr txBox="1"/>
          <p:nvPr>
            <p:ph type="ctrTitle"/>
          </p:nvPr>
        </p:nvSpPr>
        <p:spPr>
          <a:xfrm>
            <a:off x="5094550" y="450600"/>
            <a:ext cx="3599100" cy="17523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000"/>
              <a:buNone/>
              <a:defRPr sz="4000">
                <a:solidFill>
                  <a:schemeClr val="lt1"/>
                </a:solidFill>
              </a:defRPr>
            </a:lvl1pPr>
            <a:lvl2pPr lvl="1" algn="ctr">
              <a:spcBef>
                <a:spcPts val="0"/>
              </a:spcBef>
              <a:spcAft>
                <a:spcPts val="0"/>
              </a:spcAft>
              <a:buClr>
                <a:schemeClr val="lt1"/>
              </a:buClr>
              <a:buSzPts val="5200"/>
              <a:buNone/>
              <a:defRPr sz="5200">
                <a:solidFill>
                  <a:schemeClr val="lt1"/>
                </a:solidFill>
              </a:defRPr>
            </a:lvl2pPr>
            <a:lvl3pPr lvl="2" algn="ctr">
              <a:spcBef>
                <a:spcPts val="0"/>
              </a:spcBef>
              <a:spcAft>
                <a:spcPts val="0"/>
              </a:spcAft>
              <a:buClr>
                <a:schemeClr val="lt1"/>
              </a:buClr>
              <a:buSzPts val="5200"/>
              <a:buNone/>
              <a:defRPr sz="5200">
                <a:solidFill>
                  <a:schemeClr val="lt1"/>
                </a:solidFill>
              </a:defRPr>
            </a:lvl3pPr>
            <a:lvl4pPr lvl="3" algn="ctr">
              <a:spcBef>
                <a:spcPts val="0"/>
              </a:spcBef>
              <a:spcAft>
                <a:spcPts val="0"/>
              </a:spcAft>
              <a:buClr>
                <a:schemeClr val="lt1"/>
              </a:buClr>
              <a:buSzPts val="5200"/>
              <a:buNone/>
              <a:defRPr sz="5200">
                <a:solidFill>
                  <a:schemeClr val="lt1"/>
                </a:solidFill>
              </a:defRPr>
            </a:lvl4pPr>
            <a:lvl5pPr lvl="4" algn="ctr">
              <a:spcBef>
                <a:spcPts val="0"/>
              </a:spcBef>
              <a:spcAft>
                <a:spcPts val="0"/>
              </a:spcAft>
              <a:buClr>
                <a:schemeClr val="lt1"/>
              </a:buClr>
              <a:buSzPts val="5200"/>
              <a:buNone/>
              <a:defRPr sz="5200">
                <a:solidFill>
                  <a:schemeClr val="lt1"/>
                </a:solidFill>
              </a:defRPr>
            </a:lvl5pPr>
            <a:lvl6pPr lvl="5" algn="ctr">
              <a:spcBef>
                <a:spcPts val="0"/>
              </a:spcBef>
              <a:spcAft>
                <a:spcPts val="0"/>
              </a:spcAft>
              <a:buClr>
                <a:schemeClr val="lt1"/>
              </a:buClr>
              <a:buSzPts val="5200"/>
              <a:buNone/>
              <a:defRPr sz="5200">
                <a:solidFill>
                  <a:schemeClr val="lt1"/>
                </a:solidFill>
              </a:defRPr>
            </a:lvl6pPr>
            <a:lvl7pPr lvl="6" algn="ctr">
              <a:spcBef>
                <a:spcPts val="0"/>
              </a:spcBef>
              <a:spcAft>
                <a:spcPts val="0"/>
              </a:spcAft>
              <a:buClr>
                <a:schemeClr val="lt1"/>
              </a:buClr>
              <a:buSzPts val="5200"/>
              <a:buNone/>
              <a:defRPr sz="5200">
                <a:solidFill>
                  <a:schemeClr val="lt1"/>
                </a:solidFill>
              </a:defRPr>
            </a:lvl7pPr>
            <a:lvl8pPr lvl="7" algn="ctr">
              <a:spcBef>
                <a:spcPts val="0"/>
              </a:spcBef>
              <a:spcAft>
                <a:spcPts val="0"/>
              </a:spcAft>
              <a:buClr>
                <a:schemeClr val="lt1"/>
              </a:buClr>
              <a:buSzPts val="5200"/>
              <a:buNone/>
              <a:defRPr sz="5200">
                <a:solidFill>
                  <a:schemeClr val="lt1"/>
                </a:solidFill>
              </a:defRPr>
            </a:lvl8pPr>
            <a:lvl9pPr lvl="8" algn="ctr">
              <a:spcBef>
                <a:spcPts val="0"/>
              </a:spcBef>
              <a:spcAft>
                <a:spcPts val="0"/>
              </a:spcAft>
              <a:buClr>
                <a:schemeClr val="lt1"/>
              </a:buClr>
              <a:buSzPts val="5200"/>
              <a:buNone/>
              <a:defRPr sz="5200">
                <a:solidFill>
                  <a:schemeClr val="lt1"/>
                </a:solidFill>
              </a:defRPr>
            </a:lvl9pPr>
          </a:lstStyle>
          <a:p/>
        </p:txBody>
      </p:sp>
      <p:sp>
        <p:nvSpPr>
          <p:cNvPr id="180" name="Google Shape;180;p37"/>
          <p:cNvSpPr txBox="1"/>
          <p:nvPr>
            <p:ph idx="1" type="body"/>
          </p:nvPr>
        </p:nvSpPr>
        <p:spPr>
          <a:xfrm>
            <a:off x="5094550" y="2350975"/>
            <a:ext cx="3714900" cy="1513500"/>
          </a:xfrm>
          <a:prstGeom prst="rect">
            <a:avLst/>
          </a:prstGeom>
        </p:spPr>
        <p:txBody>
          <a:bodyPr anchorCtr="0" anchor="t" bIns="91425" lIns="91425" spcFirstLastPara="1" rIns="91425" wrap="square" tIns="91425">
            <a:normAutofit/>
          </a:bodyPr>
          <a:lstStyle>
            <a:lvl1pPr indent="-381000" lvl="0" marL="457200">
              <a:spcBef>
                <a:spcPts val="0"/>
              </a:spcBef>
              <a:spcAft>
                <a:spcPts val="0"/>
              </a:spcAft>
              <a:buClr>
                <a:schemeClr val="dk2"/>
              </a:buClr>
              <a:buSzPts val="2400"/>
              <a:buChar char="●"/>
              <a:defRPr sz="2400">
                <a:solidFill>
                  <a:schemeClr val="dk2"/>
                </a:solidFill>
              </a:defRPr>
            </a:lvl1pPr>
            <a:lvl2pPr indent="-317500" lvl="1" marL="914400">
              <a:spcBef>
                <a:spcPts val="0"/>
              </a:spcBef>
              <a:spcAft>
                <a:spcPts val="0"/>
              </a:spcAft>
              <a:buClr>
                <a:schemeClr val="dk2"/>
              </a:buClr>
              <a:buSzPts val="1400"/>
              <a:buChar char="○"/>
              <a:defRPr>
                <a:solidFill>
                  <a:schemeClr val="dk2"/>
                </a:solidFill>
              </a:defRPr>
            </a:lvl2pPr>
            <a:lvl3pPr indent="-317500" lvl="2" marL="1371600">
              <a:spcBef>
                <a:spcPts val="0"/>
              </a:spcBef>
              <a:spcAft>
                <a:spcPts val="0"/>
              </a:spcAft>
              <a:buClr>
                <a:schemeClr val="dk2"/>
              </a:buClr>
              <a:buSzPts val="1400"/>
              <a:buChar char="■"/>
              <a:defRPr>
                <a:solidFill>
                  <a:schemeClr val="dk2"/>
                </a:solidFill>
              </a:defRPr>
            </a:lvl3pPr>
            <a:lvl4pPr indent="-317500" lvl="3" marL="1828800">
              <a:spcBef>
                <a:spcPts val="0"/>
              </a:spcBef>
              <a:spcAft>
                <a:spcPts val="0"/>
              </a:spcAft>
              <a:buClr>
                <a:schemeClr val="dk2"/>
              </a:buClr>
              <a:buSzPts val="1400"/>
              <a:buChar char="●"/>
              <a:defRPr>
                <a:solidFill>
                  <a:schemeClr val="dk2"/>
                </a:solidFill>
              </a:defRPr>
            </a:lvl4pPr>
            <a:lvl5pPr indent="-317500" lvl="4" marL="2286000">
              <a:spcBef>
                <a:spcPts val="0"/>
              </a:spcBef>
              <a:spcAft>
                <a:spcPts val="0"/>
              </a:spcAft>
              <a:buClr>
                <a:schemeClr val="dk2"/>
              </a:buClr>
              <a:buSzPts val="1400"/>
              <a:buChar char="○"/>
              <a:defRPr>
                <a:solidFill>
                  <a:schemeClr val="dk2"/>
                </a:solidFill>
              </a:defRPr>
            </a:lvl5pPr>
            <a:lvl6pPr indent="-317500" lvl="5" marL="2743200">
              <a:spcBef>
                <a:spcPts val="0"/>
              </a:spcBef>
              <a:spcAft>
                <a:spcPts val="0"/>
              </a:spcAft>
              <a:buClr>
                <a:schemeClr val="dk2"/>
              </a:buClr>
              <a:buSzPts val="1400"/>
              <a:buChar char="■"/>
              <a:defRPr>
                <a:solidFill>
                  <a:schemeClr val="dk2"/>
                </a:solidFill>
              </a:defRPr>
            </a:lvl6pPr>
            <a:lvl7pPr indent="-317500" lvl="6" marL="3200400">
              <a:spcBef>
                <a:spcPts val="0"/>
              </a:spcBef>
              <a:spcAft>
                <a:spcPts val="0"/>
              </a:spcAft>
              <a:buClr>
                <a:schemeClr val="dk2"/>
              </a:buClr>
              <a:buSzPts val="1400"/>
              <a:buChar char="●"/>
              <a:defRPr>
                <a:solidFill>
                  <a:schemeClr val="dk2"/>
                </a:solidFill>
              </a:defRPr>
            </a:lvl7pPr>
            <a:lvl8pPr indent="-317500" lvl="7" marL="3657600">
              <a:spcBef>
                <a:spcPts val="0"/>
              </a:spcBef>
              <a:spcAft>
                <a:spcPts val="0"/>
              </a:spcAft>
              <a:buClr>
                <a:schemeClr val="dk2"/>
              </a:buClr>
              <a:buSzPts val="1400"/>
              <a:buChar char="○"/>
              <a:defRPr>
                <a:solidFill>
                  <a:schemeClr val="dk2"/>
                </a:solidFill>
              </a:defRPr>
            </a:lvl8pPr>
            <a:lvl9pPr indent="-317500" lvl="8" marL="4114800">
              <a:spcBef>
                <a:spcPts val="0"/>
              </a:spcBef>
              <a:spcAft>
                <a:spcPts val="0"/>
              </a:spcAft>
              <a:buClr>
                <a:schemeClr val="dk2"/>
              </a:buClr>
              <a:buSzPts val="1400"/>
              <a:buChar char="■"/>
              <a:defRPr>
                <a:solidFill>
                  <a:schemeClr val="dk2"/>
                </a:solidFill>
              </a:defRPr>
            </a:lvl9pPr>
          </a:lstStyle>
          <a:p/>
        </p:txBody>
      </p:sp>
      <p:pic>
        <p:nvPicPr>
          <p:cNvPr id="181" name="Google Shape;181;p37" title="TF_GLOBAL_LOGO_RGB.png"/>
          <p:cNvPicPr preferRelativeResize="0"/>
          <p:nvPr/>
        </p:nvPicPr>
        <p:blipFill>
          <a:blip r:embed="rId3">
            <a:alphaModFix/>
          </a:blip>
          <a:stretch>
            <a:fillRect/>
          </a:stretch>
        </p:blipFill>
        <p:spPr>
          <a:xfrm>
            <a:off x="451013" y="4279550"/>
            <a:ext cx="1311925" cy="413350"/>
          </a:xfrm>
          <a:prstGeom prst="rect">
            <a:avLst/>
          </a:prstGeom>
          <a:noFill/>
          <a:ln>
            <a:noFill/>
          </a:ln>
        </p:spPr>
      </p:pic>
      <p:sp>
        <p:nvSpPr>
          <p:cNvPr id="182" name="Google Shape;182;p37"/>
          <p:cNvSpPr txBox="1"/>
          <p:nvPr>
            <p:ph idx="3" type="body"/>
          </p:nvPr>
        </p:nvSpPr>
        <p:spPr>
          <a:xfrm>
            <a:off x="5094550" y="4809300"/>
            <a:ext cx="3599100" cy="181800"/>
          </a:xfrm>
          <a:prstGeom prst="rect">
            <a:avLst/>
          </a:prstGeom>
        </p:spPr>
        <p:txBody>
          <a:bodyPr anchorCtr="0" anchor="ctr" bIns="91425" lIns="91425" spcFirstLastPara="1" rIns="91425" wrap="square" tIns="91425">
            <a:noAutofit/>
          </a:bodyPr>
          <a:lstStyle>
            <a:lvl1pPr indent="-273050" lvl="0" marL="457200">
              <a:spcBef>
                <a:spcPts val="0"/>
              </a:spcBef>
              <a:spcAft>
                <a:spcPts val="0"/>
              </a:spcAft>
              <a:buClr>
                <a:schemeClr val="dk2"/>
              </a:buClr>
              <a:buSzPts val="700"/>
              <a:buChar char="●"/>
              <a:defRPr sz="700">
                <a:solidFill>
                  <a:schemeClr val="dk2"/>
                </a:solidFill>
              </a:defRPr>
            </a:lvl1pPr>
            <a:lvl2pPr indent="-273050" lvl="1" marL="914400">
              <a:spcBef>
                <a:spcPts val="0"/>
              </a:spcBef>
              <a:spcAft>
                <a:spcPts val="0"/>
              </a:spcAft>
              <a:buClr>
                <a:schemeClr val="dk2"/>
              </a:buClr>
              <a:buSzPts val="700"/>
              <a:buChar char="○"/>
              <a:defRPr sz="700">
                <a:solidFill>
                  <a:schemeClr val="dk2"/>
                </a:solidFill>
              </a:defRPr>
            </a:lvl2pPr>
            <a:lvl3pPr indent="-273050" lvl="2" marL="1371600">
              <a:spcBef>
                <a:spcPts val="0"/>
              </a:spcBef>
              <a:spcAft>
                <a:spcPts val="0"/>
              </a:spcAft>
              <a:buClr>
                <a:schemeClr val="dk2"/>
              </a:buClr>
              <a:buSzPts val="700"/>
              <a:buChar char="■"/>
              <a:defRPr sz="700">
                <a:solidFill>
                  <a:schemeClr val="dk2"/>
                </a:solidFill>
              </a:defRPr>
            </a:lvl3pPr>
            <a:lvl4pPr indent="-273050" lvl="3" marL="1828800">
              <a:spcBef>
                <a:spcPts val="0"/>
              </a:spcBef>
              <a:spcAft>
                <a:spcPts val="0"/>
              </a:spcAft>
              <a:buClr>
                <a:schemeClr val="dk2"/>
              </a:buClr>
              <a:buSzPts val="700"/>
              <a:buChar char="●"/>
              <a:defRPr sz="700">
                <a:solidFill>
                  <a:schemeClr val="dk2"/>
                </a:solidFill>
              </a:defRPr>
            </a:lvl4pPr>
            <a:lvl5pPr indent="-273050" lvl="4" marL="2286000">
              <a:spcBef>
                <a:spcPts val="0"/>
              </a:spcBef>
              <a:spcAft>
                <a:spcPts val="0"/>
              </a:spcAft>
              <a:buClr>
                <a:schemeClr val="dk2"/>
              </a:buClr>
              <a:buSzPts val="700"/>
              <a:buChar char="○"/>
              <a:defRPr sz="700">
                <a:solidFill>
                  <a:schemeClr val="dk2"/>
                </a:solidFill>
              </a:defRPr>
            </a:lvl5pPr>
            <a:lvl6pPr indent="-273050" lvl="5" marL="2743200">
              <a:spcBef>
                <a:spcPts val="0"/>
              </a:spcBef>
              <a:spcAft>
                <a:spcPts val="0"/>
              </a:spcAft>
              <a:buClr>
                <a:schemeClr val="dk2"/>
              </a:buClr>
              <a:buSzPts val="700"/>
              <a:buChar char="■"/>
              <a:defRPr sz="700">
                <a:solidFill>
                  <a:schemeClr val="dk2"/>
                </a:solidFill>
              </a:defRPr>
            </a:lvl6pPr>
            <a:lvl7pPr indent="-273050" lvl="6" marL="3200400">
              <a:spcBef>
                <a:spcPts val="0"/>
              </a:spcBef>
              <a:spcAft>
                <a:spcPts val="0"/>
              </a:spcAft>
              <a:buClr>
                <a:schemeClr val="dk2"/>
              </a:buClr>
              <a:buSzPts val="700"/>
              <a:buChar char="●"/>
              <a:defRPr sz="700">
                <a:solidFill>
                  <a:schemeClr val="dk2"/>
                </a:solidFill>
              </a:defRPr>
            </a:lvl7pPr>
            <a:lvl8pPr indent="-273050" lvl="7" marL="3657600">
              <a:spcBef>
                <a:spcPts val="0"/>
              </a:spcBef>
              <a:spcAft>
                <a:spcPts val="0"/>
              </a:spcAft>
              <a:buClr>
                <a:schemeClr val="dk2"/>
              </a:buClr>
              <a:buSzPts val="700"/>
              <a:buChar char="○"/>
              <a:defRPr sz="700">
                <a:solidFill>
                  <a:schemeClr val="dk2"/>
                </a:solidFill>
              </a:defRPr>
            </a:lvl8pPr>
            <a:lvl9pPr indent="-273050" lvl="8" marL="4114800">
              <a:spcBef>
                <a:spcPts val="0"/>
              </a:spcBef>
              <a:spcAft>
                <a:spcPts val="0"/>
              </a:spcAft>
              <a:buClr>
                <a:schemeClr val="dk2"/>
              </a:buClr>
              <a:buSzPts val="700"/>
              <a:buChar char="■"/>
              <a:defRPr sz="700">
                <a:solidFill>
                  <a:schemeClr val="dk2"/>
                </a:solidFill>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Image3_YELLOW">
  <p:cSld name="TITLE_2_1_1_1_1_1_5">
    <p:bg>
      <p:bgPr>
        <a:solidFill>
          <a:schemeClr val="dk1"/>
        </a:solidFill>
      </p:bgPr>
    </p:bg>
    <p:spTree>
      <p:nvGrpSpPr>
        <p:cNvPr id="183" name="Shape 183"/>
        <p:cNvGrpSpPr/>
        <p:nvPr/>
      </p:nvGrpSpPr>
      <p:grpSpPr>
        <a:xfrm>
          <a:off x="0" y="0"/>
          <a:ext cx="0" cy="0"/>
          <a:chOff x="0" y="0"/>
          <a:chExt cx="0" cy="0"/>
        </a:xfrm>
      </p:grpSpPr>
      <p:sp>
        <p:nvSpPr>
          <p:cNvPr id="184" name="Google Shape;184;p38"/>
          <p:cNvSpPr/>
          <p:nvPr>
            <p:ph idx="2" type="pic"/>
          </p:nvPr>
        </p:nvSpPr>
        <p:spPr>
          <a:xfrm>
            <a:off x="5534875" y="0"/>
            <a:ext cx="3612600" cy="5143500"/>
          </a:xfrm>
          <a:prstGeom prst="rect">
            <a:avLst/>
          </a:prstGeom>
          <a:noFill/>
          <a:ln>
            <a:noFill/>
          </a:ln>
        </p:spPr>
      </p:sp>
      <p:pic>
        <p:nvPicPr>
          <p:cNvPr id="185" name="Google Shape;185;p38" title="Brand Presentation Template_Assets_Title_Pic1.png"/>
          <p:cNvPicPr preferRelativeResize="0"/>
          <p:nvPr/>
        </p:nvPicPr>
        <p:blipFill rotWithShape="1">
          <a:blip r:embed="rId2">
            <a:alphaModFix/>
          </a:blip>
          <a:srcRect b="0" l="0" r="20547" t="0"/>
          <a:stretch/>
        </p:blipFill>
        <p:spPr>
          <a:xfrm>
            <a:off x="1" y="0"/>
            <a:ext cx="7265126" cy="5143499"/>
          </a:xfrm>
          <a:prstGeom prst="rect">
            <a:avLst/>
          </a:prstGeom>
          <a:noFill/>
          <a:ln>
            <a:noFill/>
          </a:ln>
        </p:spPr>
      </p:pic>
      <p:sp>
        <p:nvSpPr>
          <p:cNvPr id="186" name="Google Shape;186;p38"/>
          <p:cNvSpPr txBox="1"/>
          <p:nvPr>
            <p:ph type="ctrTitle"/>
          </p:nvPr>
        </p:nvSpPr>
        <p:spPr>
          <a:xfrm>
            <a:off x="450600" y="450600"/>
            <a:ext cx="5162400" cy="17523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4000"/>
              <a:buNone/>
              <a:defRPr sz="4000">
                <a:solidFill>
                  <a:schemeClr val="lt1"/>
                </a:solidFill>
              </a:defRPr>
            </a:lvl1pPr>
            <a:lvl2pPr lvl="1" algn="ctr">
              <a:spcBef>
                <a:spcPts val="0"/>
              </a:spcBef>
              <a:spcAft>
                <a:spcPts val="0"/>
              </a:spcAft>
              <a:buClr>
                <a:schemeClr val="lt1"/>
              </a:buClr>
              <a:buSzPts val="5200"/>
              <a:buNone/>
              <a:defRPr sz="5200">
                <a:solidFill>
                  <a:schemeClr val="lt1"/>
                </a:solidFill>
              </a:defRPr>
            </a:lvl2pPr>
            <a:lvl3pPr lvl="2" algn="ctr">
              <a:spcBef>
                <a:spcPts val="0"/>
              </a:spcBef>
              <a:spcAft>
                <a:spcPts val="0"/>
              </a:spcAft>
              <a:buClr>
                <a:schemeClr val="lt1"/>
              </a:buClr>
              <a:buSzPts val="5200"/>
              <a:buNone/>
              <a:defRPr sz="5200">
                <a:solidFill>
                  <a:schemeClr val="lt1"/>
                </a:solidFill>
              </a:defRPr>
            </a:lvl3pPr>
            <a:lvl4pPr lvl="3" algn="ctr">
              <a:spcBef>
                <a:spcPts val="0"/>
              </a:spcBef>
              <a:spcAft>
                <a:spcPts val="0"/>
              </a:spcAft>
              <a:buClr>
                <a:schemeClr val="lt1"/>
              </a:buClr>
              <a:buSzPts val="5200"/>
              <a:buNone/>
              <a:defRPr sz="5200">
                <a:solidFill>
                  <a:schemeClr val="lt1"/>
                </a:solidFill>
              </a:defRPr>
            </a:lvl4pPr>
            <a:lvl5pPr lvl="4" algn="ctr">
              <a:spcBef>
                <a:spcPts val="0"/>
              </a:spcBef>
              <a:spcAft>
                <a:spcPts val="0"/>
              </a:spcAft>
              <a:buClr>
                <a:schemeClr val="lt1"/>
              </a:buClr>
              <a:buSzPts val="5200"/>
              <a:buNone/>
              <a:defRPr sz="5200">
                <a:solidFill>
                  <a:schemeClr val="lt1"/>
                </a:solidFill>
              </a:defRPr>
            </a:lvl5pPr>
            <a:lvl6pPr lvl="5" algn="ctr">
              <a:spcBef>
                <a:spcPts val="0"/>
              </a:spcBef>
              <a:spcAft>
                <a:spcPts val="0"/>
              </a:spcAft>
              <a:buClr>
                <a:schemeClr val="lt1"/>
              </a:buClr>
              <a:buSzPts val="5200"/>
              <a:buNone/>
              <a:defRPr sz="5200">
                <a:solidFill>
                  <a:schemeClr val="lt1"/>
                </a:solidFill>
              </a:defRPr>
            </a:lvl6pPr>
            <a:lvl7pPr lvl="6" algn="ctr">
              <a:spcBef>
                <a:spcPts val="0"/>
              </a:spcBef>
              <a:spcAft>
                <a:spcPts val="0"/>
              </a:spcAft>
              <a:buClr>
                <a:schemeClr val="lt1"/>
              </a:buClr>
              <a:buSzPts val="5200"/>
              <a:buNone/>
              <a:defRPr sz="5200">
                <a:solidFill>
                  <a:schemeClr val="lt1"/>
                </a:solidFill>
              </a:defRPr>
            </a:lvl7pPr>
            <a:lvl8pPr lvl="7" algn="ctr">
              <a:spcBef>
                <a:spcPts val="0"/>
              </a:spcBef>
              <a:spcAft>
                <a:spcPts val="0"/>
              </a:spcAft>
              <a:buClr>
                <a:schemeClr val="lt1"/>
              </a:buClr>
              <a:buSzPts val="5200"/>
              <a:buNone/>
              <a:defRPr sz="5200">
                <a:solidFill>
                  <a:schemeClr val="lt1"/>
                </a:solidFill>
              </a:defRPr>
            </a:lvl8pPr>
            <a:lvl9pPr lvl="8" algn="ctr">
              <a:spcBef>
                <a:spcPts val="0"/>
              </a:spcBef>
              <a:spcAft>
                <a:spcPts val="0"/>
              </a:spcAft>
              <a:buClr>
                <a:schemeClr val="lt1"/>
              </a:buClr>
              <a:buSzPts val="5200"/>
              <a:buNone/>
              <a:defRPr sz="5200">
                <a:solidFill>
                  <a:schemeClr val="lt1"/>
                </a:solidFill>
              </a:defRPr>
            </a:lvl9pPr>
          </a:lstStyle>
          <a:p/>
        </p:txBody>
      </p:sp>
      <p:sp>
        <p:nvSpPr>
          <p:cNvPr id="187" name="Google Shape;187;p38"/>
          <p:cNvSpPr txBox="1"/>
          <p:nvPr>
            <p:ph idx="1" type="body"/>
          </p:nvPr>
        </p:nvSpPr>
        <p:spPr>
          <a:xfrm>
            <a:off x="450600" y="2202900"/>
            <a:ext cx="5162400" cy="2490000"/>
          </a:xfrm>
          <a:prstGeom prst="rect">
            <a:avLst/>
          </a:prstGeom>
        </p:spPr>
        <p:txBody>
          <a:bodyPr anchorCtr="0" anchor="t" bIns="91425" lIns="91425" spcFirstLastPara="1" rIns="91425" wrap="square" tIns="91425">
            <a:normAutofit/>
          </a:bodyPr>
          <a:lstStyle>
            <a:lvl1pPr indent="-381000" lvl="0" marL="457200">
              <a:spcBef>
                <a:spcPts val="0"/>
              </a:spcBef>
              <a:spcAft>
                <a:spcPts val="0"/>
              </a:spcAft>
              <a:buSzPts val="2400"/>
              <a:buChar char="●"/>
              <a:defRPr sz="2400"/>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88" name="Google Shape;188;p38"/>
          <p:cNvSpPr txBox="1"/>
          <p:nvPr>
            <p:ph idx="3" type="body"/>
          </p:nvPr>
        </p:nvSpPr>
        <p:spPr>
          <a:xfrm>
            <a:off x="114125" y="4809300"/>
            <a:ext cx="6705600" cy="181800"/>
          </a:xfrm>
          <a:prstGeom prst="rect">
            <a:avLst/>
          </a:prstGeom>
        </p:spPr>
        <p:txBody>
          <a:bodyPr anchorCtr="0" anchor="ctr" bIns="91425" lIns="91425" spcFirstLastPara="1" rIns="91425" wrap="square" tIns="91425">
            <a:noAutofit/>
          </a:bodyPr>
          <a:lstStyle>
            <a:lvl1pPr indent="-273050" lvl="0" marL="457200">
              <a:spcBef>
                <a:spcPts val="0"/>
              </a:spcBef>
              <a:spcAft>
                <a:spcPts val="0"/>
              </a:spcAft>
              <a:buClr>
                <a:schemeClr val="dk2"/>
              </a:buClr>
              <a:buSzPts val="700"/>
              <a:buChar char="●"/>
              <a:defRPr sz="700">
                <a:solidFill>
                  <a:schemeClr val="dk2"/>
                </a:solidFill>
              </a:defRPr>
            </a:lvl1pPr>
            <a:lvl2pPr indent="-273050" lvl="1" marL="914400">
              <a:spcBef>
                <a:spcPts val="0"/>
              </a:spcBef>
              <a:spcAft>
                <a:spcPts val="0"/>
              </a:spcAft>
              <a:buClr>
                <a:schemeClr val="dk2"/>
              </a:buClr>
              <a:buSzPts val="700"/>
              <a:buChar char="○"/>
              <a:defRPr sz="700">
                <a:solidFill>
                  <a:schemeClr val="dk2"/>
                </a:solidFill>
              </a:defRPr>
            </a:lvl2pPr>
            <a:lvl3pPr indent="-273050" lvl="2" marL="1371600">
              <a:spcBef>
                <a:spcPts val="0"/>
              </a:spcBef>
              <a:spcAft>
                <a:spcPts val="0"/>
              </a:spcAft>
              <a:buClr>
                <a:schemeClr val="dk2"/>
              </a:buClr>
              <a:buSzPts val="700"/>
              <a:buChar char="■"/>
              <a:defRPr sz="700">
                <a:solidFill>
                  <a:schemeClr val="dk2"/>
                </a:solidFill>
              </a:defRPr>
            </a:lvl3pPr>
            <a:lvl4pPr indent="-273050" lvl="3" marL="1828800">
              <a:spcBef>
                <a:spcPts val="0"/>
              </a:spcBef>
              <a:spcAft>
                <a:spcPts val="0"/>
              </a:spcAft>
              <a:buClr>
                <a:schemeClr val="dk2"/>
              </a:buClr>
              <a:buSzPts val="700"/>
              <a:buChar char="●"/>
              <a:defRPr sz="700">
                <a:solidFill>
                  <a:schemeClr val="dk2"/>
                </a:solidFill>
              </a:defRPr>
            </a:lvl4pPr>
            <a:lvl5pPr indent="-273050" lvl="4" marL="2286000">
              <a:spcBef>
                <a:spcPts val="0"/>
              </a:spcBef>
              <a:spcAft>
                <a:spcPts val="0"/>
              </a:spcAft>
              <a:buClr>
                <a:schemeClr val="dk2"/>
              </a:buClr>
              <a:buSzPts val="700"/>
              <a:buChar char="○"/>
              <a:defRPr sz="700">
                <a:solidFill>
                  <a:schemeClr val="dk2"/>
                </a:solidFill>
              </a:defRPr>
            </a:lvl5pPr>
            <a:lvl6pPr indent="-273050" lvl="5" marL="2743200">
              <a:spcBef>
                <a:spcPts val="0"/>
              </a:spcBef>
              <a:spcAft>
                <a:spcPts val="0"/>
              </a:spcAft>
              <a:buClr>
                <a:schemeClr val="dk2"/>
              </a:buClr>
              <a:buSzPts val="700"/>
              <a:buChar char="■"/>
              <a:defRPr sz="700">
                <a:solidFill>
                  <a:schemeClr val="dk2"/>
                </a:solidFill>
              </a:defRPr>
            </a:lvl6pPr>
            <a:lvl7pPr indent="-273050" lvl="6" marL="3200400">
              <a:spcBef>
                <a:spcPts val="0"/>
              </a:spcBef>
              <a:spcAft>
                <a:spcPts val="0"/>
              </a:spcAft>
              <a:buClr>
                <a:schemeClr val="dk2"/>
              </a:buClr>
              <a:buSzPts val="700"/>
              <a:buChar char="●"/>
              <a:defRPr sz="700">
                <a:solidFill>
                  <a:schemeClr val="dk2"/>
                </a:solidFill>
              </a:defRPr>
            </a:lvl7pPr>
            <a:lvl8pPr indent="-273050" lvl="7" marL="3657600">
              <a:spcBef>
                <a:spcPts val="0"/>
              </a:spcBef>
              <a:spcAft>
                <a:spcPts val="0"/>
              </a:spcAft>
              <a:buClr>
                <a:schemeClr val="dk2"/>
              </a:buClr>
              <a:buSzPts val="700"/>
              <a:buChar char="○"/>
              <a:defRPr sz="700">
                <a:solidFill>
                  <a:schemeClr val="dk2"/>
                </a:solidFill>
              </a:defRPr>
            </a:lvl8pPr>
            <a:lvl9pPr indent="-273050" lvl="8" marL="4114800">
              <a:spcBef>
                <a:spcPts val="0"/>
              </a:spcBef>
              <a:spcAft>
                <a:spcPts val="0"/>
              </a:spcAft>
              <a:buClr>
                <a:schemeClr val="dk2"/>
              </a:buClr>
              <a:buSzPts val="700"/>
              <a:buChar char="■"/>
              <a:defRPr sz="700">
                <a:solidFill>
                  <a:schemeClr val="dk2"/>
                </a:solidFill>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Image3_NAVY">
  <p:cSld name="TITLE_2_1_1_1_1_1_5_1">
    <p:bg>
      <p:bgPr>
        <a:solidFill>
          <a:schemeClr val="lt1"/>
        </a:solidFill>
      </p:bgPr>
    </p:bg>
    <p:spTree>
      <p:nvGrpSpPr>
        <p:cNvPr id="189" name="Shape 189"/>
        <p:cNvGrpSpPr/>
        <p:nvPr/>
      </p:nvGrpSpPr>
      <p:grpSpPr>
        <a:xfrm>
          <a:off x="0" y="0"/>
          <a:ext cx="0" cy="0"/>
          <a:chOff x="0" y="0"/>
          <a:chExt cx="0" cy="0"/>
        </a:xfrm>
      </p:grpSpPr>
      <p:sp>
        <p:nvSpPr>
          <p:cNvPr id="190" name="Google Shape;190;p39"/>
          <p:cNvSpPr/>
          <p:nvPr>
            <p:ph idx="2" type="pic"/>
          </p:nvPr>
        </p:nvSpPr>
        <p:spPr>
          <a:xfrm>
            <a:off x="5534875" y="0"/>
            <a:ext cx="3612600" cy="5143500"/>
          </a:xfrm>
          <a:prstGeom prst="rect">
            <a:avLst/>
          </a:prstGeom>
          <a:noFill/>
          <a:ln>
            <a:noFill/>
          </a:ln>
        </p:spPr>
      </p:sp>
      <p:pic>
        <p:nvPicPr>
          <p:cNvPr id="191" name="Google Shape;191;p39" title="Brand Presentation Template_Assets_Title_Pic1_NAVY.png"/>
          <p:cNvPicPr preferRelativeResize="0"/>
          <p:nvPr/>
        </p:nvPicPr>
        <p:blipFill rotWithShape="1">
          <a:blip r:embed="rId2">
            <a:alphaModFix/>
          </a:blip>
          <a:srcRect b="0" l="111" r="20435" t="0"/>
          <a:stretch/>
        </p:blipFill>
        <p:spPr>
          <a:xfrm>
            <a:off x="2" y="0"/>
            <a:ext cx="7265126" cy="5143499"/>
          </a:xfrm>
          <a:prstGeom prst="rect">
            <a:avLst/>
          </a:prstGeom>
          <a:noFill/>
          <a:ln>
            <a:noFill/>
          </a:ln>
        </p:spPr>
      </p:pic>
      <p:sp>
        <p:nvSpPr>
          <p:cNvPr id="192" name="Google Shape;192;p39"/>
          <p:cNvSpPr txBox="1"/>
          <p:nvPr>
            <p:ph type="ctrTitle"/>
          </p:nvPr>
        </p:nvSpPr>
        <p:spPr>
          <a:xfrm>
            <a:off x="450600" y="450600"/>
            <a:ext cx="5162400" cy="1752300"/>
          </a:xfrm>
          <a:prstGeom prst="rect">
            <a:avLst/>
          </a:prstGeom>
        </p:spPr>
        <p:txBody>
          <a:bodyPr anchorCtr="0" anchor="t" bIns="91425" lIns="91425" spcFirstLastPara="1" rIns="91425" wrap="square" tIns="91425">
            <a:normAutofit/>
          </a:bodyPr>
          <a:lstStyle>
            <a:lvl1pPr lvl="0">
              <a:spcBef>
                <a:spcPts val="0"/>
              </a:spcBef>
              <a:spcAft>
                <a:spcPts val="0"/>
              </a:spcAft>
              <a:buClr>
                <a:schemeClr val="dk1"/>
              </a:buClr>
              <a:buSzPts val="4000"/>
              <a:buNone/>
              <a:defRPr sz="4000">
                <a:solidFill>
                  <a:schemeClr val="dk1"/>
                </a:solidFill>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93" name="Google Shape;193;p39"/>
          <p:cNvSpPr txBox="1"/>
          <p:nvPr>
            <p:ph idx="1" type="body"/>
          </p:nvPr>
        </p:nvSpPr>
        <p:spPr>
          <a:xfrm>
            <a:off x="450600" y="2202900"/>
            <a:ext cx="5162400" cy="2490000"/>
          </a:xfrm>
          <a:prstGeom prst="rect">
            <a:avLst/>
          </a:prstGeom>
        </p:spPr>
        <p:txBody>
          <a:bodyPr anchorCtr="0" anchor="t" bIns="91425" lIns="91425" spcFirstLastPara="1" rIns="91425" wrap="square" tIns="91425">
            <a:normAutofit/>
          </a:bodyPr>
          <a:lstStyle>
            <a:lvl1pPr indent="-387350" lvl="0" marL="457200">
              <a:spcBef>
                <a:spcPts val="0"/>
              </a:spcBef>
              <a:spcAft>
                <a:spcPts val="0"/>
              </a:spcAft>
              <a:buClr>
                <a:srgbClr val="FFFFFF"/>
              </a:buClr>
              <a:buSzPts val="2500"/>
              <a:buChar char="●"/>
              <a:defRPr sz="2500">
                <a:solidFill>
                  <a:srgbClr val="FFFFFF"/>
                </a:solidFill>
              </a:defRPr>
            </a:lvl1pPr>
            <a:lvl2pPr indent="-317500" lvl="1" marL="914400">
              <a:spcBef>
                <a:spcPts val="0"/>
              </a:spcBef>
              <a:spcAft>
                <a:spcPts val="0"/>
              </a:spcAft>
              <a:buClr>
                <a:srgbClr val="FFFFFF"/>
              </a:buClr>
              <a:buSzPts val="1400"/>
              <a:buChar char="○"/>
              <a:defRPr>
                <a:solidFill>
                  <a:srgbClr val="FFFFFF"/>
                </a:solidFill>
              </a:defRPr>
            </a:lvl2pPr>
            <a:lvl3pPr indent="-317500" lvl="2" marL="1371600">
              <a:spcBef>
                <a:spcPts val="0"/>
              </a:spcBef>
              <a:spcAft>
                <a:spcPts val="0"/>
              </a:spcAft>
              <a:buClr>
                <a:srgbClr val="FFFFFF"/>
              </a:buClr>
              <a:buSzPts val="1400"/>
              <a:buChar char="■"/>
              <a:defRPr>
                <a:solidFill>
                  <a:srgbClr val="FFFFFF"/>
                </a:solidFill>
              </a:defRPr>
            </a:lvl3pPr>
            <a:lvl4pPr indent="-317500" lvl="3" marL="1828800">
              <a:spcBef>
                <a:spcPts val="0"/>
              </a:spcBef>
              <a:spcAft>
                <a:spcPts val="0"/>
              </a:spcAft>
              <a:buClr>
                <a:srgbClr val="FFFFFF"/>
              </a:buClr>
              <a:buSzPts val="1400"/>
              <a:buChar char="●"/>
              <a:defRPr>
                <a:solidFill>
                  <a:srgbClr val="FFFFFF"/>
                </a:solidFill>
              </a:defRPr>
            </a:lvl4pPr>
            <a:lvl5pPr indent="-317500" lvl="4" marL="2286000">
              <a:spcBef>
                <a:spcPts val="0"/>
              </a:spcBef>
              <a:spcAft>
                <a:spcPts val="0"/>
              </a:spcAft>
              <a:buClr>
                <a:srgbClr val="FFFFFF"/>
              </a:buClr>
              <a:buSzPts val="1400"/>
              <a:buChar char="○"/>
              <a:defRPr>
                <a:solidFill>
                  <a:srgbClr val="FFFFFF"/>
                </a:solidFill>
              </a:defRPr>
            </a:lvl5pPr>
            <a:lvl6pPr indent="-317500" lvl="5" marL="2743200">
              <a:spcBef>
                <a:spcPts val="0"/>
              </a:spcBef>
              <a:spcAft>
                <a:spcPts val="0"/>
              </a:spcAft>
              <a:buClr>
                <a:srgbClr val="FFFFFF"/>
              </a:buClr>
              <a:buSzPts val="1400"/>
              <a:buChar char="■"/>
              <a:defRPr>
                <a:solidFill>
                  <a:srgbClr val="FFFFFF"/>
                </a:solidFill>
              </a:defRPr>
            </a:lvl6pPr>
            <a:lvl7pPr indent="-317500" lvl="6" marL="3200400">
              <a:spcBef>
                <a:spcPts val="0"/>
              </a:spcBef>
              <a:spcAft>
                <a:spcPts val="0"/>
              </a:spcAft>
              <a:buClr>
                <a:srgbClr val="FFFFFF"/>
              </a:buClr>
              <a:buSzPts val="1400"/>
              <a:buChar char="●"/>
              <a:defRPr>
                <a:solidFill>
                  <a:srgbClr val="FFFFFF"/>
                </a:solidFill>
              </a:defRPr>
            </a:lvl7pPr>
            <a:lvl8pPr indent="-317500" lvl="7" marL="3657600">
              <a:spcBef>
                <a:spcPts val="0"/>
              </a:spcBef>
              <a:spcAft>
                <a:spcPts val="0"/>
              </a:spcAft>
              <a:buClr>
                <a:srgbClr val="FFFFFF"/>
              </a:buClr>
              <a:buSzPts val="1400"/>
              <a:buChar char="○"/>
              <a:defRPr>
                <a:solidFill>
                  <a:srgbClr val="FFFFFF"/>
                </a:solidFill>
              </a:defRPr>
            </a:lvl8pPr>
            <a:lvl9pPr indent="-317500" lvl="8" marL="4114800">
              <a:spcBef>
                <a:spcPts val="0"/>
              </a:spcBef>
              <a:spcAft>
                <a:spcPts val="0"/>
              </a:spcAft>
              <a:buClr>
                <a:srgbClr val="FFFFFF"/>
              </a:buClr>
              <a:buSzPts val="1400"/>
              <a:buChar char="■"/>
              <a:defRPr>
                <a:solidFill>
                  <a:srgbClr val="FFFFFF"/>
                </a:solidFill>
              </a:defRPr>
            </a:lvl9pPr>
          </a:lstStyle>
          <a:p/>
        </p:txBody>
      </p:sp>
      <p:sp>
        <p:nvSpPr>
          <p:cNvPr id="194" name="Google Shape;194;p39"/>
          <p:cNvSpPr txBox="1"/>
          <p:nvPr>
            <p:ph idx="3" type="body"/>
          </p:nvPr>
        </p:nvSpPr>
        <p:spPr>
          <a:xfrm>
            <a:off x="114125" y="4809300"/>
            <a:ext cx="6705600" cy="181800"/>
          </a:xfrm>
          <a:prstGeom prst="rect">
            <a:avLst/>
          </a:prstGeom>
        </p:spPr>
        <p:txBody>
          <a:bodyPr anchorCtr="0" anchor="ctr" bIns="91425" lIns="91425" spcFirstLastPara="1" rIns="91425" wrap="square" tIns="91425">
            <a:noAutofit/>
          </a:bodyPr>
          <a:lstStyle>
            <a:lvl1pPr indent="-273050" lvl="0" marL="457200">
              <a:spcBef>
                <a:spcPts val="0"/>
              </a:spcBef>
              <a:spcAft>
                <a:spcPts val="0"/>
              </a:spcAft>
              <a:buClr>
                <a:schemeClr val="lt2"/>
              </a:buClr>
              <a:buSzPts val="700"/>
              <a:buChar char="●"/>
              <a:defRPr sz="700">
                <a:solidFill>
                  <a:schemeClr val="lt2"/>
                </a:solidFill>
              </a:defRPr>
            </a:lvl1pPr>
            <a:lvl2pPr indent="-273050" lvl="1" marL="914400">
              <a:spcBef>
                <a:spcPts val="0"/>
              </a:spcBef>
              <a:spcAft>
                <a:spcPts val="0"/>
              </a:spcAft>
              <a:buClr>
                <a:schemeClr val="lt2"/>
              </a:buClr>
              <a:buSzPts val="700"/>
              <a:buChar char="○"/>
              <a:defRPr sz="700">
                <a:solidFill>
                  <a:schemeClr val="lt2"/>
                </a:solidFill>
              </a:defRPr>
            </a:lvl2pPr>
            <a:lvl3pPr indent="-273050" lvl="2" marL="1371600">
              <a:spcBef>
                <a:spcPts val="0"/>
              </a:spcBef>
              <a:spcAft>
                <a:spcPts val="0"/>
              </a:spcAft>
              <a:buClr>
                <a:schemeClr val="lt2"/>
              </a:buClr>
              <a:buSzPts val="700"/>
              <a:buChar char="■"/>
              <a:defRPr sz="700">
                <a:solidFill>
                  <a:schemeClr val="lt2"/>
                </a:solidFill>
              </a:defRPr>
            </a:lvl3pPr>
            <a:lvl4pPr indent="-273050" lvl="3" marL="1828800">
              <a:spcBef>
                <a:spcPts val="0"/>
              </a:spcBef>
              <a:spcAft>
                <a:spcPts val="0"/>
              </a:spcAft>
              <a:buClr>
                <a:schemeClr val="lt2"/>
              </a:buClr>
              <a:buSzPts val="700"/>
              <a:buChar char="●"/>
              <a:defRPr sz="700">
                <a:solidFill>
                  <a:schemeClr val="lt2"/>
                </a:solidFill>
              </a:defRPr>
            </a:lvl4pPr>
            <a:lvl5pPr indent="-273050" lvl="4" marL="2286000">
              <a:spcBef>
                <a:spcPts val="0"/>
              </a:spcBef>
              <a:spcAft>
                <a:spcPts val="0"/>
              </a:spcAft>
              <a:buClr>
                <a:schemeClr val="lt2"/>
              </a:buClr>
              <a:buSzPts val="700"/>
              <a:buChar char="○"/>
              <a:defRPr sz="700">
                <a:solidFill>
                  <a:schemeClr val="lt2"/>
                </a:solidFill>
              </a:defRPr>
            </a:lvl5pPr>
            <a:lvl6pPr indent="-273050" lvl="5" marL="2743200">
              <a:spcBef>
                <a:spcPts val="0"/>
              </a:spcBef>
              <a:spcAft>
                <a:spcPts val="0"/>
              </a:spcAft>
              <a:buClr>
                <a:schemeClr val="lt2"/>
              </a:buClr>
              <a:buSzPts val="700"/>
              <a:buChar char="■"/>
              <a:defRPr sz="700">
                <a:solidFill>
                  <a:schemeClr val="lt2"/>
                </a:solidFill>
              </a:defRPr>
            </a:lvl6pPr>
            <a:lvl7pPr indent="-273050" lvl="6" marL="3200400">
              <a:spcBef>
                <a:spcPts val="0"/>
              </a:spcBef>
              <a:spcAft>
                <a:spcPts val="0"/>
              </a:spcAft>
              <a:buClr>
                <a:schemeClr val="lt2"/>
              </a:buClr>
              <a:buSzPts val="700"/>
              <a:buChar char="●"/>
              <a:defRPr sz="700">
                <a:solidFill>
                  <a:schemeClr val="lt2"/>
                </a:solidFill>
              </a:defRPr>
            </a:lvl7pPr>
            <a:lvl8pPr indent="-273050" lvl="7" marL="3657600">
              <a:spcBef>
                <a:spcPts val="0"/>
              </a:spcBef>
              <a:spcAft>
                <a:spcPts val="0"/>
              </a:spcAft>
              <a:buClr>
                <a:schemeClr val="lt2"/>
              </a:buClr>
              <a:buSzPts val="700"/>
              <a:buChar char="○"/>
              <a:defRPr sz="700">
                <a:solidFill>
                  <a:schemeClr val="lt2"/>
                </a:solidFill>
              </a:defRPr>
            </a:lvl8pPr>
            <a:lvl9pPr indent="-273050" lvl="8" marL="4114800">
              <a:spcBef>
                <a:spcPts val="0"/>
              </a:spcBef>
              <a:spcAft>
                <a:spcPts val="0"/>
              </a:spcAft>
              <a:buClr>
                <a:schemeClr val="lt2"/>
              </a:buClr>
              <a:buSzPts val="700"/>
              <a:buChar char="■"/>
              <a:defRPr sz="700">
                <a:solidFill>
                  <a:schemeClr val="lt2"/>
                </a:solidFill>
              </a:defRPr>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Image3_BLUE">
  <p:cSld name="TITLE_2_1_1_1_1_1_5_1_2">
    <p:bg>
      <p:bgPr>
        <a:solidFill>
          <a:schemeClr val="lt2"/>
        </a:solidFill>
      </p:bgPr>
    </p:bg>
    <p:spTree>
      <p:nvGrpSpPr>
        <p:cNvPr id="195" name="Shape 195"/>
        <p:cNvGrpSpPr/>
        <p:nvPr/>
      </p:nvGrpSpPr>
      <p:grpSpPr>
        <a:xfrm>
          <a:off x="0" y="0"/>
          <a:ext cx="0" cy="0"/>
          <a:chOff x="0" y="0"/>
          <a:chExt cx="0" cy="0"/>
        </a:xfrm>
      </p:grpSpPr>
      <p:sp>
        <p:nvSpPr>
          <p:cNvPr id="196" name="Google Shape;196;p40"/>
          <p:cNvSpPr/>
          <p:nvPr>
            <p:ph idx="2" type="pic"/>
          </p:nvPr>
        </p:nvSpPr>
        <p:spPr>
          <a:xfrm>
            <a:off x="5534875" y="0"/>
            <a:ext cx="3612600" cy="5143500"/>
          </a:xfrm>
          <a:prstGeom prst="rect">
            <a:avLst/>
          </a:prstGeom>
          <a:noFill/>
          <a:ln>
            <a:noFill/>
          </a:ln>
        </p:spPr>
      </p:sp>
      <p:pic>
        <p:nvPicPr>
          <p:cNvPr id="197" name="Google Shape;197;p40" title="Brand Presentation Template_Assets_Title_Pic1_WHITE.png"/>
          <p:cNvPicPr preferRelativeResize="0"/>
          <p:nvPr/>
        </p:nvPicPr>
        <p:blipFill rotWithShape="1">
          <a:blip r:embed="rId2">
            <a:alphaModFix/>
          </a:blip>
          <a:srcRect b="0" l="0" r="20363" t="0"/>
          <a:stretch/>
        </p:blipFill>
        <p:spPr>
          <a:xfrm>
            <a:off x="0" y="0"/>
            <a:ext cx="7281777" cy="5143499"/>
          </a:xfrm>
          <a:prstGeom prst="rect">
            <a:avLst/>
          </a:prstGeom>
          <a:noFill/>
          <a:ln>
            <a:noFill/>
          </a:ln>
        </p:spPr>
      </p:pic>
      <p:sp>
        <p:nvSpPr>
          <p:cNvPr id="198" name="Google Shape;198;p40"/>
          <p:cNvSpPr txBox="1"/>
          <p:nvPr>
            <p:ph type="ctrTitle"/>
          </p:nvPr>
        </p:nvSpPr>
        <p:spPr>
          <a:xfrm>
            <a:off x="450600" y="450600"/>
            <a:ext cx="5162400" cy="17523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4000"/>
              <a:buNone/>
              <a:defRPr sz="4000">
                <a:solidFill>
                  <a:schemeClr val="lt1"/>
                </a:solidFill>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99" name="Google Shape;199;p40"/>
          <p:cNvSpPr txBox="1"/>
          <p:nvPr>
            <p:ph idx="1" type="body"/>
          </p:nvPr>
        </p:nvSpPr>
        <p:spPr>
          <a:xfrm>
            <a:off x="450600" y="2202900"/>
            <a:ext cx="5162400" cy="2490000"/>
          </a:xfrm>
          <a:prstGeom prst="rect">
            <a:avLst/>
          </a:prstGeom>
        </p:spPr>
        <p:txBody>
          <a:bodyPr anchorCtr="0" anchor="t" bIns="91425" lIns="91425" spcFirstLastPara="1" rIns="91425" wrap="square" tIns="91425">
            <a:normAutofit/>
          </a:bodyPr>
          <a:lstStyle>
            <a:lvl1pPr indent="-387350" lvl="0" marL="457200">
              <a:spcBef>
                <a:spcPts val="0"/>
              </a:spcBef>
              <a:spcAft>
                <a:spcPts val="0"/>
              </a:spcAft>
              <a:buClr>
                <a:schemeClr val="dk2"/>
              </a:buClr>
              <a:buSzPts val="2500"/>
              <a:buChar char="●"/>
              <a:defRPr sz="2500">
                <a:solidFill>
                  <a:schemeClr val="dk2"/>
                </a:solidFill>
              </a:defRPr>
            </a:lvl1pPr>
            <a:lvl2pPr indent="-317500" lvl="1" marL="914400">
              <a:spcBef>
                <a:spcPts val="0"/>
              </a:spcBef>
              <a:spcAft>
                <a:spcPts val="0"/>
              </a:spcAft>
              <a:buClr>
                <a:schemeClr val="dk2"/>
              </a:buClr>
              <a:buSzPts val="1400"/>
              <a:buChar char="○"/>
              <a:defRPr>
                <a:solidFill>
                  <a:schemeClr val="dk2"/>
                </a:solidFill>
              </a:defRPr>
            </a:lvl2pPr>
            <a:lvl3pPr indent="-317500" lvl="2" marL="1371600">
              <a:spcBef>
                <a:spcPts val="0"/>
              </a:spcBef>
              <a:spcAft>
                <a:spcPts val="0"/>
              </a:spcAft>
              <a:buClr>
                <a:schemeClr val="dk2"/>
              </a:buClr>
              <a:buSzPts val="1400"/>
              <a:buChar char="■"/>
              <a:defRPr>
                <a:solidFill>
                  <a:schemeClr val="dk2"/>
                </a:solidFill>
              </a:defRPr>
            </a:lvl3pPr>
            <a:lvl4pPr indent="-317500" lvl="3" marL="1828800">
              <a:spcBef>
                <a:spcPts val="0"/>
              </a:spcBef>
              <a:spcAft>
                <a:spcPts val="0"/>
              </a:spcAft>
              <a:buClr>
                <a:schemeClr val="dk2"/>
              </a:buClr>
              <a:buSzPts val="1400"/>
              <a:buChar char="●"/>
              <a:defRPr>
                <a:solidFill>
                  <a:schemeClr val="dk2"/>
                </a:solidFill>
              </a:defRPr>
            </a:lvl4pPr>
            <a:lvl5pPr indent="-317500" lvl="4" marL="2286000">
              <a:spcBef>
                <a:spcPts val="0"/>
              </a:spcBef>
              <a:spcAft>
                <a:spcPts val="0"/>
              </a:spcAft>
              <a:buClr>
                <a:schemeClr val="dk2"/>
              </a:buClr>
              <a:buSzPts val="1400"/>
              <a:buChar char="○"/>
              <a:defRPr>
                <a:solidFill>
                  <a:schemeClr val="dk2"/>
                </a:solidFill>
              </a:defRPr>
            </a:lvl5pPr>
            <a:lvl6pPr indent="-317500" lvl="5" marL="2743200">
              <a:spcBef>
                <a:spcPts val="0"/>
              </a:spcBef>
              <a:spcAft>
                <a:spcPts val="0"/>
              </a:spcAft>
              <a:buClr>
                <a:schemeClr val="dk2"/>
              </a:buClr>
              <a:buSzPts val="1400"/>
              <a:buChar char="■"/>
              <a:defRPr>
                <a:solidFill>
                  <a:schemeClr val="dk2"/>
                </a:solidFill>
              </a:defRPr>
            </a:lvl6pPr>
            <a:lvl7pPr indent="-317500" lvl="6" marL="3200400">
              <a:spcBef>
                <a:spcPts val="0"/>
              </a:spcBef>
              <a:spcAft>
                <a:spcPts val="0"/>
              </a:spcAft>
              <a:buClr>
                <a:schemeClr val="dk2"/>
              </a:buClr>
              <a:buSzPts val="1400"/>
              <a:buChar char="●"/>
              <a:defRPr>
                <a:solidFill>
                  <a:schemeClr val="dk2"/>
                </a:solidFill>
              </a:defRPr>
            </a:lvl7pPr>
            <a:lvl8pPr indent="-317500" lvl="7" marL="3657600">
              <a:spcBef>
                <a:spcPts val="0"/>
              </a:spcBef>
              <a:spcAft>
                <a:spcPts val="0"/>
              </a:spcAft>
              <a:buClr>
                <a:schemeClr val="dk2"/>
              </a:buClr>
              <a:buSzPts val="1400"/>
              <a:buChar char="○"/>
              <a:defRPr>
                <a:solidFill>
                  <a:schemeClr val="dk2"/>
                </a:solidFill>
              </a:defRPr>
            </a:lvl8pPr>
            <a:lvl9pPr indent="-317500" lvl="8" marL="4114800">
              <a:spcBef>
                <a:spcPts val="0"/>
              </a:spcBef>
              <a:spcAft>
                <a:spcPts val="0"/>
              </a:spcAft>
              <a:buClr>
                <a:schemeClr val="dk2"/>
              </a:buClr>
              <a:buSzPts val="1400"/>
              <a:buChar char="■"/>
              <a:defRPr>
                <a:solidFill>
                  <a:schemeClr val="dk2"/>
                </a:solidFill>
              </a:defRPr>
            </a:lvl9pPr>
          </a:lstStyle>
          <a:p/>
        </p:txBody>
      </p:sp>
      <p:sp>
        <p:nvSpPr>
          <p:cNvPr id="200" name="Google Shape;200;p40"/>
          <p:cNvSpPr txBox="1"/>
          <p:nvPr>
            <p:ph idx="3" type="body"/>
          </p:nvPr>
        </p:nvSpPr>
        <p:spPr>
          <a:xfrm>
            <a:off x="114125" y="4809300"/>
            <a:ext cx="6705600" cy="181800"/>
          </a:xfrm>
          <a:prstGeom prst="rect">
            <a:avLst/>
          </a:prstGeom>
        </p:spPr>
        <p:txBody>
          <a:bodyPr anchorCtr="0" anchor="ctr" bIns="91425" lIns="91425" spcFirstLastPara="1" rIns="91425" wrap="square" tIns="91425">
            <a:noAutofit/>
          </a:bodyPr>
          <a:lstStyle>
            <a:lvl1pPr indent="-273050" lvl="0" marL="457200">
              <a:spcBef>
                <a:spcPts val="0"/>
              </a:spcBef>
              <a:spcAft>
                <a:spcPts val="0"/>
              </a:spcAft>
              <a:buClr>
                <a:schemeClr val="lt1"/>
              </a:buClr>
              <a:buSzPts val="700"/>
              <a:buChar char="●"/>
              <a:defRPr sz="700">
                <a:solidFill>
                  <a:schemeClr val="lt1"/>
                </a:solidFill>
              </a:defRPr>
            </a:lvl1pPr>
            <a:lvl2pPr indent="-273050" lvl="1" marL="914400">
              <a:spcBef>
                <a:spcPts val="0"/>
              </a:spcBef>
              <a:spcAft>
                <a:spcPts val="0"/>
              </a:spcAft>
              <a:buClr>
                <a:schemeClr val="lt1"/>
              </a:buClr>
              <a:buSzPts val="700"/>
              <a:buChar char="○"/>
              <a:defRPr sz="700">
                <a:solidFill>
                  <a:schemeClr val="lt1"/>
                </a:solidFill>
              </a:defRPr>
            </a:lvl2pPr>
            <a:lvl3pPr indent="-273050" lvl="2" marL="1371600">
              <a:spcBef>
                <a:spcPts val="0"/>
              </a:spcBef>
              <a:spcAft>
                <a:spcPts val="0"/>
              </a:spcAft>
              <a:buClr>
                <a:schemeClr val="lt1"/>
              </a:buClr>
              <a:buSzPts val="700"/>
              <a:buChar char="■"/>
              <a:defRPr sz="700">
                <a:solidFill>
                  <a:schemeClr val="lt1"/>
                </a:solidFill>
              </a:defRPr>
            </a:lvl3pPr>
            <a:lvl4pPr indent="-273050" lvl="3" marL="1828800">
              <a:spcBef>
                <a:spcPts val="0"/>
              </a:spcBef>
              <a:spcAft>
                <a:spcPts val="0"/>
              </a:spcAft>
              <a:buClr>
                <a:schemeClr val="lt1"/>
              </a:buClr>
              <a:buSzPts val="700"/>
              <a:buChar char="●"/>
              <a:defRPr sz="700">
                <a:solidFill>
                  <a:schemeClr val="lt1"/>
                </a:solidFill>
              </a:defRPr>
            </a:lvl4pPr>
            <a:lvl5pPr indent="-273050" lvl="4" marL="2286000">
              <a:spcBef>
                <a:spcPts val="0"/>
              </a:spcBef>
              <a:spcAft>
                <a:spcPts val="0"/>
              </a:spcAft>
              <a:buClr>
                <a:schemeClr val="lt1"/>
              </a:buClr>
              <a:buSzPts val="700"/>
              <a:buChar char="○"/>
              <a:defRPr sz="700">
                <a:solidFill>
                  <a:schemeClr val="lt1"/>
                </a:solidFill>
              </a:defRPr>
            </a:lvl5pPr>
            <a:lvl6pPr indent="-273050" lvl="5" marL="2743200">
              <a:spcBef>
                <a:spcPts val="0"/>
              </a:spcBef>
              <a:spcAft>
                <a:spcPts val="0"/>
              </a:spcAft>
              <a:buClr>
                <a:schemeClr val="lt1"/>
              </a:buClr>
              <a:buSzPts val="700"/>
              <a:buChar char="■"/>
              <a:defRPr sz="700">
                <a:solidFill>
                  <a:schemeClr val="lt1"/>
                </a:solidFill>
              </a:defRPr>
            </a:lvl6pPr>
            <a:lvl7pPr indent="-273050" lvl="6" marL="3200400">
              <a:spcBef>
                <a:spcPts val="0"/>
              </a:spcBef>
              <a:spcAft>
                <a:spcPts val="0"/>
              </a:spcAft>
              <a:buClr>
                <a:schemeClr val="lt1"/>
              </a:buClr>
              <a:buSzPts val="700"/>
              <a:buChar char="●"/>
              <a:defRPr sz="700">
                <a:solidFill>
                  <a:schemeClr val="lt1"/>
                </a:solidFill>
              </a:defRPr>
            </a:lvl7pPr>
            <a:lvl8pPr indent="-273050" lvl="7" marL="3657600">
              <a:spcBef>
                <a:spcPts val="0"/>
              </a:spcBef>
              <a:spcAft>
                <a:spcPts val="0"/>
              </a:spcAft>
              <a:buClr>
                <a:schemeClr val="lt1"/>
              </a:buClr>
              <a:buSzPts val="700"/>
              <a:buChar char="○"/>
              <a:defRPr sz="700">
                <a:solidFill>
                  <a:schemeClr val="lt1"/>
                </a:solidFill>
              </a:defRPr>
            </a:lvl8pPr>
            <a:lvl9pPr indent="-273050" lvl="8" marL="4114800">
              <a:spcBef>
                <a:spcPts val="0"/>
              </a:spcBef>
              <a:spcAft>
                <a:spcPts val="0"/>
              </a:spcAft>
              <a:buClr>
                <a:schemeClr val="lt1"/>
              </a:buClr>
              <a:buSzPts val="700"/>
              <a:buChar char="■"/>
              <a:defRPr sz="700">
                <a:solidFill>
                  <a:schemeClr val="lt1"/>
                </a:solidFill>
              </a:defRPr>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Image4_YELLOW">
  <p:cSld name="TITLE_2_1_1_1_1_1_5_2">
    <p:bg>
      <p:bgPr>
        <a:solidFill>
          <a:schemeClr val="dk1"/>
        </a:solidFill>
      </p:bgPr>
    </p:bg>
    <p:spTree>
      <p:nvGrpSpPr>
        <p:cNvPr id="201" name="Shape 201"/>
        <p:cNvGrpSpPr/>
        <p:nvPr/>
      </p:nvGrpSpPr>
      <p:grpSpPr>
        <a:xfrm>
          <a:off x="0" y="0"/>
          <a:ext cx="0" cy="0"/>
          <a:chOff x="0" y="0"/>
          <a:chExt cx="0" cy="0"/>
        </a:xfrm>
      </p:grpSpPr>
      <p:sp>
        <p:nvSpPr>
          <p:cNvPr id="202" name="Google Shape;202;p41"/>
          <p:cNvSpPr/>
          <p:nvPr>
            <p:ph idx="2" type="pic"/>
          </p:nvPr>
        </p:nvSpPr>
        <p:spPr>
          <a:xfrm>
            <a:off x="5534875" y="0"/>
            <a:ext cx="3612600" cy="5143500"/>
          </a:xfrm>
          <a:prstGeom prst="rect">
            <a:avLst/>
          </a:prstGeom>
          <a:noFill/>
          <a:ln>
            <a:noFill/>
          </a:ln>
        </p:spPr>
      </p:sp>
      <p:pic>
        <p:nvPicPr>
          <p:cNvPr id="203" name="Google Shape;203;p41" title="Brand Presentation Template_Assets_TextBoxEdge_3.png"/>
          <p:cNvPicPr preferRelativeResize="0"/>
          <p:nvPr/>
        </p:nvPicPr>
        <p:blipFill rotWithShape="1">
          <a:blip r:embed="rId2">
            <a:alphaModFix/>
          </a:blip>
          <a:srcRect b="0" l="0" r="21661" t="0"/>
          <a:stretch/>
        </p:blipFill>
        <p:spPr>
          <a:xfrm>
            <a:off x="0" y="0"/>
            <a:ext cx="7163075" cy="5143499"/>
          </a:xfrm>
          <a:prstGeom prst="rect">
            <a:avLst/>
          </a:prstGeom>
          <a:noFill/>
          <a:ln>
            <a:noFill/>
          </a:ln>
        </p:spPr>
      </p:pic>
      <p:sp>
        <p:nvSpPr>
          <p:cNvPr id="204" name="Google Shape;204;p41"/>
          <p:cNvSpPr txBox="1"/>
          <p:nvPr>
            <p:ph type="ctrTitle"/>
          </p:nvPr>
        </p:nvSpPr>
        <p:spPr>
          <a:xfrm>
            <a:off x="450600" y="450600"/>
            <a:ext cx="5162400" cy="17523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4000"/>
              <a:buNone/>
              <a:defRPr sz="4000">
                <a:solidFill>
                  <a:schemeClr val="lt1"/>
                </a:solidFill>
              </a:defRPr>
            </a:lvl1pPr>
            <a:lvl2pPr lvl="1" algn="ctr">
              <a:spcBef>
                <a:spcPts val="0"/>
              </a:spcBef>
              <a:spcAft>
                <a:spcPts val="0"/>
              </a:spcAft>
              <a:buClr>
                <a:schemeClr val="lt1"/>
              </a:buClr>
              <a:buSzPts val="5200"/>
              <a:buNone/>
              <a:defRPr sz="5200">
                <a:solidFill>
                  <a:schemeClr val="lt1"/>
                </a:solidFill>
              </a:defRPr>
            </a:lvl2pPr>
            <a:lvl3pPr lvl="2" algn="ctr">
              <a:spcBef>
                <a:spcPts val="0"/>
              </a:spcBef>
              <a:spcAft>
                <a:spcPts val="0"/>
              </a:spcAft>
              <a:buClr>
                <a:schemeClr val="lt1"/>
              </a:buClr>
              <a:buSzPts val="5200"/>
              <a:buNone/>
              <a:defRPr sz="5200">
                <a:solidFill>
                  <a:schemeClr val="lt1"/>
                </a:solidFill>
              </a:defRPr>
            </a:lvl3pPr>
            <a:lvl4pPr lvl="3" algn="ctr">
              <a:spcBef>
                <a:spcPts val="0"/>
              </a:spcBef>
              <a:spcAft>
                <a:spcPts val="0"/>
              </a:spcAft>
              <a:buClr>
                <a:schemeClr val="lt1"/>
              </a:buClr>
              <a:buSzPts val="5200"/>
              <a:buNone/>
              <a:defRPr sz="5200">
                <a:solidFill>
                  <a:schemeClr val="lt1"/>
                </a:solidFill>
              </a:defRPr>
            </a:lvl4pPr>
            <a:lvl5pPr lvl="4" algn="ctr">
              <a:spcBef>
                <a:spcPts val="0"/>
              </a:spcBef>
              <a:spcAft>
                <a:spcPts val="0"/>
              </a:spcAft>
              <a:buClr>
                <a:schemeClr val="lt1"/>
              </a:buClr>
              <a:buSzPts val="5200"/>
              <a:buNone/>
              <a:defRPr sz="5200">
                <a:solidFill>
                  <a:schemeClr val="lt1"/>
                </a:solidFill>
              </a:defRPr>
            </a:lvl5pPr>
            <a:lvl6pPr lvl="5" algn="ctr">
              <a:spcBef>
                <a:spcPts val="0"/>
              </a:spcBef>
              <a:spcAft>
                <a:spcPts val="0"/>
              </a:spcAft>
              <a:buClr>
                <a:schemeClr val="lt1"/>
              </a:buClr>
              <a:buSzPts val="5200"/>
              <a:buNone/>
              <a:defRPr sz="5200">
                <a:solidFill>
                  <a:schemeClr val="lt1"/>
                </a:solidFill>
              </a:defRPr>
            </a:lvl6pPr>
            <a:lvl7pPr lvl="6" algn="ctr">
              <a:spcBef>
                <a:spcPts val="0"/>
              </a:spcBef>
              <a:spcAft>
                <a:spcPts val="0"/>
              </a:spcAft>
              <a:buClr>
                <a:schemeClr val="lt1"/>
              </a:buClr>
              <a:buSzPts val="5200"/>
              <a:buNone/>
              <a:defRPr sz="5200">
                <a:solidFill>
                  <a:schemeClr val="lt1"/>
                </a:solidFill>
              </a:defRPr>
            </a:lvl7pPr>
            <a:lvl8pPr lvl="7" algn="ctr">
              <a:spcBef>
                <a:spcPts val="0"/>
              </a:spcBef>
              <a:spcAft>
                <a:spcPts val="0"/>
              </a:spcAft>
              <a:buClr>
                <a:schemeClr val="lt1"/>
              </a:buClr>
              <a:buSzPts val="5200"/>
              <a:buNone/>
              <a:defRPr sz="5200">
                <a:solidFill>
                  <a:schemeClr val="lt1"/>
                </a:solidFill>
              </a:defRPr>
            </a:lvl8pPr>
            <a:lvl9pPr lvl="8" algn="ctr">
              <a:spcBef>
                <a:spcPts val="0"/>
              </a:spcBef>
              <a:spcAft>
                <a:spcPts val="0"/>
              </a:spcAft>
              <a:buClr>
                <a:schemeClr val="lt1"/>
              </a:buClr>
              <a:buSzPts val="5200"/>
              <a:buNone/>
              <a:defRPr sz="5200">
                <a:solidFill>
                  <a:schemeClr val="lt1"/>
                </a:solidFill>
              </a:defRPr>
            </a:lvl9pPr>
          </a:lstStyle>
          <a:p/>
        </p:txBody>
      </p:sp>
      <p:sp>
        <p:nvSpPr>
          <p:cNvPr id="205" name="Google Shape;205;p41"/>
          <p:cNvSpPr txBox="1"/>
          <p:nvPr>
            <p:ph idx="1" type="body"/>
          </p:nvPr>
        </p:nvSpPr>
        <p:spPr>
          <a:xfrm>
            <a:off x="450600" y="2202900"/>
            <a:ext cx="5162400" cy="2490000"/>
          </a:xfrm>
          <a:prstGeom prst="rect">
            <a:avLst/>
          </a:prstGeom>
        </p:spPr>
        <p:txBody>
          <a:bodyPr anchorCtr="0" anchor="t" bIns="91425" lIns="91425" spcFirstLastPara="1" rIns="91425" wrap="square" tIns="91425">
            <a:normAutofit/>
          </a:bodyPr>
          <a:lstStyle>
            <a:lvl1pPr indent="-381000" lvl="0" marL="457200">
              <a:spcBef>
                <a:spcPts val="0"/>
              </a:spcBef>
              <a:spcAft>
                <a:spcPts val="0"/>
              </a:spcAft>
              <a:buSzPts val="2400"/>
              <a:buChar char="●"/>
              <a:defRPr sz="2400"/>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06" name="Google Shape;206;p41"/>
          <p:cNvSpPr txBox="1"/>
          <p:nvPr>
            <p:ph idx="3" type="body"/>
          </p:nvPr>
        </p:nvSpPr>
        <p:spPr>
          <a:xfrm>
            <a:off x="114125" y="4809300"/>
            <a:ext cx="6705600" cy="181800"/>
          </a:xfrm>
          <a:prstGeom prst="rect">
            <a:avLst/>
          </a:prstGeom>
        </p:spPr>
        <p:txBody>
          <a:bodyPr anchorCtr="0" anchor="ctr" bIns="91425" lIns="91425" spcFirstLastPara="1" rIns="91425" wrap="square" tIns="91425">
            <a:noAutofit/>
          </a:bodyPr>
          <a:lstStyle>
            <a:lvl1pPr indent="-273050" lvl="0" marL="457200">
              <a:spcBef>
                <a:spcPts val="0"/>
              </a:spcBef>
              <a:spcAft>
                <a:spcPts val="0"/>
              </a:spcAft>
              <a:buClr>
                <a:schemeClr val="dk2"/>
              </a:buClr>
              <a:buSzPts val="700"/>
              <a:buChar char="●"/>
              <a:defRPr sz="700">
                <a:solidFill>
                  <a:schemeClr val="dk2"/>
                </a:solidFill>
              </a:defRPr>
            </a:lvl1pPr>
            <a:lvl2pPr indent="-273050" lvl="1" marL="914400">
              <a:spcBef>
                <a:spcPts val="0"/>
              </a:spcBef>
              <a:spcAft>
                <a:spcPts val="0"/>
              </a:spcAft>
              <a:buClr>
                <a:schemeClr val="dk2"/>
              </a:buClr>
              <a:buSzPts val="700"/>
              <a:buChar char="○"/>
              <a:defRPr sz="700">
                <a:solidFill>
                  <a:schemeClr val="dk2"/>
                </a:solidFill>
              </a:defRPr>
            </a:lvl2pPr>
            <a:lvl3pPr indent="-273050" lvl="2" marL="1371600">
              <a:spcBef>
                <a:spcPts val="0"/>
              </a:spcBef>
              <a:spcAft>
                <a:spcPts val="0"/>
              </a:spcAft>
              <a:buClr>
                <a:schemeClr val="dk2"/>
              </a:buClr>
              <a:buSzPts val="700"/>
              <a:buChar char="■"/>
              <a:defRPr sz="700">
                <a:solidFill>
                  <a:schemeClr val="dk2"/>
                </a:solidFill>
              </a:defRPr>
            </a:lvl3pPr>
            <a:lvl4pPr indent="-273050" lvl="3" marL="1828800">
              <a:spcBef>
                <a:spcPts val="0"/>
              </a:spcBef>
              <a:spcAft>
                <a:spcPts val="0"/>
              </a:spcAft>
              <a:buClr>
                <a:schemeClr val="dk2"/>
              </a:buClr>
              <a:buSzPts val="700"/>
              <a:buChar char="●"/>
              <a:defRPr sz="700">
                <a:solidFill>
                  <a:schemeClr val="dk2"/>
                </a:solidFill>
              </a:defRPr>
            </a:lvl4pPr>
            <a:lvl5pPr indent="-273050" lvl="4" marL="2286000">
              <a:spcBef>
                <a:spcPts val="0"/>
              </a:spcBef>
              <a:spcAft>
                <a:spcPts val="0"/>
              </a:spcAft>
              <a:buClr>
                <a:schemeClr val="dk2"/>
              </a:buClr>
              <a:buSzPts val="700"/>
              <a:buChar char="○"/>
              <a:defRPr sz="700">
                <a:solidFill>
                  <a:schemeClr val="dk2"/>
                </a:solidFill>
              </a:defRPr>
            </a:lvl5pPr>
            <a:lvl6pPr indent="-273050" lvl="5" marL="2743200">
              <a:spcBef>
                <a:spcPts val="0"/>
              </a:spcBef>
              <a:spcAft>
                <a:spcPts val="0"/>
              </a:spcAft>
              <a:buClr>
                <a:schemeClr val="dk2"/>
              </a:buClr>
              <a:buSzPts val="700"/>
              <a:buChar char="■"/>
              <a:defRPr sz="700">
                <a:solidFill>
                  <a:schemeClr val="dk2"/>
                </a:solidFill>
              </a:defRPr>
            </a:lvl6pPr>
            <a:lvl7pPr indent="-273050" lvl="6" marL="3200400">
              <a:spcBef>
                <a:spcPts val="0"/>
              </a:spcBef>
              <a:spcAft>
                <a:spcPts val="0"/>
              </a:spcAft>
              <a:buClr>
                <a:schemeClr val="dk2"/>
              </a:buClr>
              <a:buSzPts val="700"/>
              <a:buChar char="●"/>
              <a:defRPr sz="700">
                <a:solidFill>
                  <a:schemeClr val="dk2"/>
                </a:solidFill>
              </a:defRPr>
            </a:lvl7pPr>
            <a:lvl8pPr indent="-273050" lvl="7" marL="3657600">
              <a:spcBef>
                <a:spcPts val="0"/>
              </a:spcBef>
              <a:spcAft>
                <a:spcPts val="0"/>
              </a:spcAft>
              <a:buClr>
                <a:schemeClr val="dk2"/>
              </a:buClr>
              <a:buSzPts val="700"/>
              <a:buChar char="○"/>
              <a:defRPr sz="700">
                <a:solidFill>
                  <a:schemeClr val="dk2"/>
                </a:solidFill>
              </a:defRPr>
            </a:lvl8pPr>
            <a:lvl9pPr indent="-273050" lvl="8" marL="4114800">
              <a:spcBef>
                <a:spcPts val="0"/>
              </a:spcBef>
              <a:spcAft>
                <a:spcPts val="0"/>
              </a:spcAft>
              <a:buClr>
                <a:schemeClr val="dk2"/>
              </a:buClr>
              <a:buSzPts val="700"/>
              <a:buChar char="■"/>
              <a:defRPr sz="700">
                <a:solidFill>
                  <a:schemeClr val="dk2"/>
                </a:solidFill>
              </a:defRPr>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Image4_NAVY">
  <p:cSld name="TITLE_2_1_1_1_1_1_5_1_1">
    <p:bg>
      <p:bgPr>
        <a:solidFill>
          <a:schemeClr val="lt1"/>
        </a:solidFill>
      </p:bgPr>
    </p:bg>
    <p:spTree>
      <p:nvGrpSpPr>
        <p:cNvPr id="207" name="Shape 207"/>
        <p:cNvGrpSpPr/>
        <p:nvPr/>
      </p:nvGrpSpPr>
      <p:grpSpPr>
        <a:xfrm>
          <a:off x="0" y="0"/>
          <a:ext cx="0" cy="0"/>
          <a:chOff x="0" y="0"/>
          <a:chExt cx="0" cy="0"/>
        </a:xfrm>
      </p:grpSpPr>
      <p:sp>
        <p:nvSpPr>
          <p:cNvPr id="208" name="Google Shape;208;p42"/>
          <p:cNvSpPr/>
          <p:nvPr>
            <p:ph idx="2" type="pic"/>
          </p:nvPr>
        </p:nvSpPr>
        <p:spPr>
          <a:xfrm>
            <a:off x="5534875" y="0"/>
            <a:ext cx="3612600" cy="5143500"/>
          </a:xfrm>
          <a:prstGeom prst="rect">
            <a:avLst/>
          </a:prstGeom>
          <a:noFill/>
          <a:ln>
            <a:noFill/>
          </a:ln>
        </p:spPr>
      </p:sp>
      <p:pic>
        <p:nvPicPr>
          <p:cNvPr id="209" name="Google Shape;209;p42" title="Brand Presentation Template_Assets_TextBoxEdge_32.png"/>
          <p:cNvPicPr preferRelativeResize="0"/>
          <p:nvPr/>
        </p:nvPicPr>
        <p:blipFill rotWithShape="1">
          <a:blip r:embed="rId2">
            <a:alphaModFix/>
          </a:blip>
          <a:srcRect b="0" l="0" r="21544" t="0"/>
          <a:stretch/>
        </p:blipFill>
        <p:spPr>
          <a:xfrm>
            <a:off x="25" y="0"/>
            <a:ext cx="7174077" cy="5143501"/>
          </a:xfrm>
          <a:prstGeom prst="rect">
            <a:avLst/>
          </a:prstGeom>
          <a:noFill/>
          <a:ln>
            <a:noFill/>
          </a:ln>
        </p:spPr>
      </p:pic>
      <p:sp>
        <p:nvSpPr>
          <p:cNvPr id="210" name="Google Shape;210;p42"/>
          <p:cNvSpPr txBox="1"/>
          <p:nvPr>
            <p:ph type="ctrTitle"/>
          </p:nvPr>
        </p:nvSpPr>
        <p:spPr>
          <a:xfrm>
            <a:off x="450600" y="450600"/>
            <a:ext cx="5162400" cy="1752300"/>
          </a:xfrm>
          <a:prstGeom prst="rect">
            <a:avLst/>
          </a:prstGeom>
        </p:spPr>
        <p:txBody>
          <a:bodyPr anchorCtr="0" anchor="t" bIns="91425" lIns="91425" spcFirstLastPara="1" rIns="91425" wrap="square" tIns="91425">
            <a:normAutofit/>
          </a:bodyPr>
          <a:lstStyle>
            <a:lvl1pPr lvl="0">
              <a:spcBef>
                <a:spcPts val="0"/>
              </a:spcBef>
              <a:spcAft>
                <a:spcPts val="0"/>
              </a:spcAft>
              <a:buClr>
                <a:schemeClr val="dk1"/>
              </a:buClr>
              <a:buSzPts val="4000"/>
              <a:buNone/>
              <a:defRPr sz="4000">
                <a:solidFill>
                  <a:schemeClr val="dk1"/>
                </a:solidFill>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211" name="Google Shape;211;p42"/>
          <p:cNvSpPr txBox="1"/>
          <p:nvPr>
            <p:ph idx="1" type="body"/>
          </p:nvPr>
        </p:nvSpPr>
        <p:spPr>
          <a:xfrm>
            <a:off x="450600" y="2202900"/>
            <a:ext cx="5162400" cy="2490000"/>
          </a:xfrm>
          <a:prstGeom prst="rect">
            <a:avLst/>
          </a:prstGeom>
        </p:spPr>
        <p:txBody>
          <a:bodyPr anchorCtr="0" anchor="t" bIns="91425" lIns="91425" spcFirstLastPara="1" rIns="91425" wrap="square" tIns="91425">
            <a:normAutofit/>
          </a:bodyPr>
          <a:lstStyle>
            <a:lvl1pPr indent="-387350" lvl="0" marL="457200">
              <a:spcBef>
                <a:spcPts val="0"/>
              </a:spcBef>
              <a:spcAft>
                <a:spcPts val="0"/>
              </a:spcAft>
              <a:buClr>
                <a:srgbClr val="FFFFFF"/>
              </a:buClr>
              <a:buSzPts val="2500"/>
              <a:buChar char="●"/>
              <a:defRPr sz="2500">
                <a:solidFill>
                  <a:srgbClr val="FFFFFF"/>
                </a:solidFill>
              </a:defRPr>
            </a:lvl1pPr>
            <a:lvl2pPr indent="-317500" lvl="1" marL="914400">
              <a:spcBef>
                <a:spcPts val="0"/>
              </a:spcBef>
              <a:spcAft>
                <a:spcPts val="0"/>
              </a:spcAft>
              <a:buClr>
                <a:srgbClr val="FFFFFF"/>
              </a:buClr>
              <a:buSzPts val="1400"/>
              <a:buChar char="○"/>
              <a:defRPr>
                <a:solidFill>
                  <a:srgbClr val="FFFFFF"/>
                </a:solidFill>
              </a:defRPr>
            </a:lvl2pPr>
            <a:lvl3pPr indent="-317500" lvl="2" marL="1371600">
              <a:spcBef>
                <a:spcPts val="0"/>
              </a:spcBef>
              <a:spcAft>
                <a:spcPts val="0"/>
              </a:spcAft>
              <a:buClr>
                <a:srgbClr val="FFFFFF"/>
              </a:buClr>
              <a:buSzPts val="1400"/>
              <a:buChar char="■"/>
              <a:defRPr>
                <a:solidFill>
                  <a:srgbClr val="FFFFFF"/>
                </a:solidFill>
              </a:defRPr>
            </a:lvl3pPr>
            <a:lvl4pPr indent="-317500" lvl="3" marL="1828800">
              <a:spcBef>
                <a:spcPts val="0"/>
              </a:spcBef>
              <a:spcAft>
                <a:spcPts val="0"/>
              </a:spcAft>
              <a:buClr>
                <a:srgbClr val="FFFFFF"/>
              </a:buClr>
              <a:buSzPts val="1400"/>
              <a:buChar char="●"/>
              <a:defRPr>
                <a:solidFill>
                  <a:srgbClr val="FFFFFF"/>
                </a:solidFill>
              </a:defRPr>
            </a:lvl4pPr>
            <a:lvl5pPr indent="-317500" lvl="4" marL="2286000">
              <a:spcBef>
                <a:spcPts val="0"/>
              </a:spcBef>
              <a:spcAft>
                <a:spcPts val="0"/>
              </a:spcAft>
              <a:buClr>
                <a:srgbClr val="FFFFFF"/>
              </a:buClr>
              <a:buSzPts val="1400"/>
              <a:buChar char="○"/>
              <a:defRPr>
                <a:solidFill>
                  <a:srgbClr val="FFFFFF"/>
                </a:solidFill>
              </a:defRPr>
            </a:lvl5pPr>
            <a:lvl6pPr indent="-317500" lvl="5" marL="2743200">
              <a:spcBef>
                <a:spcPts val="0"/>
              </a:spcBef>
              <a:spcAft>
                <a:spcPts val="0"/>
              </a:spcAft>
              <a:buClr>
                <a:srgbClr val="FFFFFF"/>
              </a:buClr>
              <a:buSzPts val="1400"/>
              <a:buChar char="■"/>
              <a:defRPr>
                <a:solidFill>
                  <a:srgbClr val="FFFFFF"/>
                </a:solidFill>
              </a:defRPr>
            </a:lvl6pPr>
            <a:lvl7pPr indent="-317500" lvl="6" marL="3200400">
              <a:spcBef>
                <a:spcPts val="0"/>
              </a:spcBef>
              <a:spcAft>
                <a:spcPts val="0"/>
              </a:spcAft>
              <a:buClr>
                <a:srgbClr val="FFFFFF"/>
              </a:buClr>
              <a:buSzPts val="1400"/>
              <a:buChar char="●"/>
              <a:defRPr>
                <a:solidFill>
                  <a:srgbClr val="FFFFFF"/>
                </a:solidFill>
              </a:defRPr>
            </a:lvl7pPr>
            <a:lvl8pPr indent="-317500" lvl="7" marL="3657600">
              <a:spcBef>
                <a:spcPts val="0"/>
              </a:spcBef>
              <a:spcAft>
                <a:spcPts val="0"/>
              </a:spcAft>
              <a:buClr>
                <a:srgbClr val="FFFFFF"/>
              </a:buClr>
              <a:buSzPts val="1400"/>
              <a:buChar char="○"/>
              <a:defRPr>
                <a:solidFill>
                  <a:srgbClr val="FFFFFF"/>
                </a:solidFill>
              </a:defRPr>
            </a:lvl8pPr>
            <a:lvl9pPr indent="-317500" lvl="8" marL="4114800">
              <a:spcBef>
                <a:spcPts val="0"/>
              </a:spcBef>
              <a:spcAft>
                <a:spcPts val="0"/>
              </a:spcAft>
              <a:buClr>
                <a:srgbClr val="FFFFFF"/>
              </a:buClr>
              <a:buSzPts val="1400"/>
              <a:buChar char="■"/>
              <a:defRPr>
                <a:solidFill>
                  <a:srgbClr val="FFFFFF"/>
                </a:solidFill>
              </a:defRPr>
            </a:lvl9pPr>
          </a:lstStyle>
          <a:p/>
        </p:txBody>
      </p:sp>
      <p:sp>
        <p:nvSpPr>
          <p:cNvPr id="212" name="Google Shape;212;p42"/>
          <p:cNvSpPr txBox="1"/>
          <p:nvPr>
            <p:ph idx="3" type="body"/>
          </p:nvPr>
        </p:nvSpPr>
        <p:spPr>
          <a:xfrm>
            <a:off x="114125" y="4809300"/>
            <a:ext cx="6705600" cy="181800"/>
          </a:xfrm>
          <a:prstGeom prst="rect">
            <a:avLst/>
          </a:prstGeom>
        </p:spPr>
        <p:txBody>
          <a:bodyPr anchorCtr="0" anchor="ctr" bIns="91425" lIns="91425" spcFirstLastPara="1" rIns="91425" wrap="square" tIns="91425">
            <a:noAutofit/>
          </a:bodyPr>
          <a:lstStyle>
            <a:lvl1pPr indent="-273050" lvl="0" marL="457200">
              <a:spcBef>
                <a:spcPts val="0"/>
              </a:spcBef>
              <a:spcAft>
                <a:spcPts val="0"/>
              </a:spcAft>
              <a:buClr>
                <a:schemeClr val="lt2"/>
              </a:buClr>
              <a:buSzPts val="700"/>
              <a:buChar char="●"/>
              <a:defRPr sz="700">
                <a:solidFill>
                  <a:schemeClr val="lt2"/>
                </a:solidFill>
              </a:defRPr>
            </a:lvl1pPr>
            <a:lvl2pPr indent="-273050" lvl="1" marL="914400">
              <a:spcBef>
                <a:spcPts val="0"/>
              </a:spcBef>
              <a:spcAft>
                <a:spcPts val="0"/>
              </a:spcAft>
              <a:buClr>
                <a:schemeClr val="lt2"/>
              </a:buClr>
              <a:buSzPts val="700"/>
              <a:buChar char="○"/>
              <a:defRPr sz="700">
                <a:solidFill>
                  <a:schemeClr val="lt2"/>
                </a:solidFill>
              </a:defRPr>
            </a:lvl2pPr>
            <a:lvl3pPr indent="-273050" lvl="2" marL="1371600">
              <a:spcBef>
                <a:spcPts val="0"/>
              </a:spcBef>
              <a:spcAft>
                <a:spcPts val="0"/>
              </a:spcAft>
              <a:buClr>
                <a:schemeClr val="lt2"/>
              </a:buClr>
              <a:buSzPts val="700"/>
              <a:buChar char="■"/>
              <a:defRPr sz="700">
                <a:solidFill>
                  <a:schemeClr val="lt2"/>
                </a:solidFill>
              </a:defRPr>
            </a:lvl3pPr>
            <a:lvl4pPr indent="-273050" lvl="3" marL="1828800">
              <a:spcBef>
                <a:spcPts val="0"/>
              </a:spcBef>
              <a:spcAft>
                <a:spcPts val="0"/>
              </a:spcAft>
              <a:buClr>
                <a:schemeClr val="lt2"/>
              </a:buClr>
              <a:buSzPts val="700"/>
              <a:buChar char="●"/>
              <a:defRPr sz="700">
                <a:solidFill>
                  <a:schemeClr val="lt2"/>
                </a:solidFill>
              </a:defRPr>
            </a:lvl4pPr>
            <a:lvl5pPr indent="-273050" lvl="4" marL="2286000">
              <a:spcBef>
                <a:spcPts val="0"/>
              </a:spcBef>
              <a:spcAft>
                <a:spcPts val="0"/>
              </a:spcAft>
              <a:buClr>
                <a:schemeClr val="lt2"/>
              </a:buClr>
              <a:buSzPts val="700"/>
              <a:buChar char="○"/>
              <a:defRPr sz="700">
                <a:solidFill>
                  <a:schemeClr val="lt2"/>
                </a:solidFill>
              </a:defRPr>
            </a:lvl5pPr>
            <a:lvl6pPr indent="-273050" lvl="5" marL="2743200">
              <a:spcBef>
                <a:spcPts val="0"/>
              </a:spcBef>
              <a:spcAft>
                <a:spcPts val="0"/>
              </a:spcAft>
              <a:buClr>
                <a:schemeClr val="lt2"/>
              </a:buClr>
              <a:buSzPts val="700"/>
              <a:buChar char="■"/>
              <a:defRPr sz="700">
                <a:solidFill>
                  <a:schemeClr val="lt2"/>
                </a:solidFill>
              </a:defRPr>
            </a:lvl6pPr>
            <a:lvl7pPr indent="-273050" lvl="6" marL="3200400">
              <a:spcBef>
                <a:spcPts val="0"/>
              </a:spcBef>
              <a:spcAft>
                <a:spcPts val="0"/>
              </a:spcAft>
              <a:buClr>
                <a:schemeClr val="lt2"/>
              </a:buClr>
              <a:buSzPts val="700"/>
              <a:buChar char="●"/>
              <a:defRPr sz="700">
                <a:solidFill>
                  <a:schemeClr val="lt2"/>
                </a:solidFill>
              </a:defRPr>
            </a:lvl7pPr>
            <a:lvl8pPr indent="-273050" lvl="7" marL="3657600">
              <a:spcBef>
                <a:spcPts val="0"/>
              </a:spcBef>
              <a:spcAft>
                <a:spcPts val="0"/>
              </a:spcAft>
              <a:buClr>
                <a:schemeClr val="lt2"/>
              </a:buClr>
              <a:buSzPts val="700"/>
              <a:buChar char="○"/>
              <a:defRPr sz="700">
                <a:solidFill>
                  <a:schemeClr val="lt2"/>
                </a:solidFill>
              </a:defRPr>
            </a:lvl8pPr>
            <a:lvl9pPr indent="-273050" lvl="8" marL="4114800">
              <a:spcBef>
                <a:spcPts val="0"/>
              </a:spcBef>
              <a:spcAft>
                <a:spcPts val="0"/>
              </a:spcAft>
              <a:buClr>
                <a:schemeClr val="lt2"/>
              </a:buClr>
              <a:buSzPts val="700"/>
              <a:buChar char="■"/>
              <a:defRPr sz="700">
                <a:solidFill>
                  <a:schemeClr val="lt2"/>
                </a:solidFill>
              </a:defRPr>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Image4_BLUE">
  <p:cSld name="TITLE_2_1_1_1_1_1_5_1_1_1">
    <p:bg>
      <p:bgPr>
        <a:solidFill>
          <a:schemeClr val="lt2"/>
        </a:solidFill>
      </p:bgPr>
    </p:bg>
    <p:spTree>
      <p:nvGrpSpPr>
        <p:cNvPr id="213" name="Shape 213"/>
        <p:cNvGrpSpPr/>
        <p:nvPr/>
      </p:nvGrpSpPr>
      <p:grpSpPr>
        <a:xfrm>
          <a:off x="0" y="0"/>
          <a:ext cx="0" cy="0"/>
          <a:chOff x="0" y="0"/>
          <a:chExt cx="0" cy="0"/>
        </a:xfrm>
      </p:grpSpPr>
      <p:sp>
        <p:nvSpPr>
          <p:cNvPr id="214" name="Google Shape;214;p43"/>
          <p:cNvSpPr/>
          <p:nvPr>
            <p:ph idx="2" type="pic"/>
          </p:nvPr>
        </p:nvSpPr>
        <p:spPr>
          <a:xfrm>
            <a:off x="5534875" y="0"/>
            <a:ext cx="3612600" cy="5143500"/>
          </a:xfrm>
          <a:prstGeom prst="rect">
            <a:avLst/>
          </a:prstGeom>
          <a:noFill/>
          <a:ln>
            <a:noFill/>
          </a:ln>
        </p:spPr>
      </p:sp>
      <p:pic>
        <p:nvPicPr>
          <p:cNvPr id="215" name="Google Shape;215;p43" title="Brand Presentation Template_Assets_WHITE.png"/>
          <p:cNvPicPr preferRelativeResize="0"/>
          <p:nvPr/>
        </p:nvPicPr>
        <p:blipFill rotWithShape="1">
          <a:blip r:embed="rId2">
            <a:alphaModFix/>
          </a:blip>
          <a:srcRect b="0" l="0" r="21728" t="0"/>
          <a:stretch/>
        </p:blipFill>
        <p:spPr>
          <a:xfrm>
            <a:off x="0" y="0"/>
            <a:ext cx="7157402" cy="5143499"/>
          </a:xfrm>
          <a:prstGeom prst="rect">
            <a:avLst/>
          </a:prstGeom>
          <a:noFill/>
          <a:ln>
            <a:noFill/>
          </a:ln>
        </p:spPr>
      </p:pic>
      <p:sp>
        <p:nvSpPr>
          <p:cNvPr id="216" name="Google Shape;216;p43"/>
          <p:cNvSpPr txBox="1"/>
          <p:nvPr>
            <p:ph type="ctrTitle"/>
          </p:nvPr>
        </p:nvSpPr>
        <p:spPr>
          <a:xfrm>
            <a:off x="450600" y="450600"/>
            <a:ext cx="5162400" cy="17523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4000"/>
              <a:buNone/>
              <a:defRPr sz="4000">
                <a:solidFill>
                  <a:schemeClr val="lt1"/>
                </a:solidFill>
              </a:defRPr>
            </a:lvl1pPr>
            <a:lvl2pPr lvl="1" algn="ctr">
              <a:spcBef>
                <a:spcPts val="0"/>
              </a:spcBef>
              <a:spcAft>
                <a:spcPts val="0"/>
              </a:spcAft>
              <a:buClr>
                <a:schemeClr val="lt1"/>
              </a:buClr>
              <a:buSzPts val="5200"/>
              <a:buNone/>
              <a:defRPr sz="5200">
                <a:solidFill>
                  <a:schemeClr val="lt1"/>
                </a:solidFill>
              </a:defRPr>
            </a:lvl2pPr>
            <a:lvl3pPr lvl="2" algn="ctr">
              <a:spcBef>
                <a:spcPts val="0"/>
              </a:spcBef>
              <a:spcAft>
                <a:spcPts val="0"/>
              </a:spcAft>
              <a:buClr>
                <a:schemeClr val="lt1"/>
              </a:buClr>
              <a:buSzPts val="5200"/>
              <a:buNone/>
              <a:defRPr sz="5200">
                <a:solidFill>
                  <a:schemeClr val="lt1"/>
                </a:solidFill>
              </a:defRPr>
            </a:lvl3pPr>
            <a:lvl4pPr lvl="3" algn="ctr">
              <a:spcBef>
                <a:spcPts val="0"/>
              </a:spcBef>
              <a:spcAft>
                <a:spcPts val="0"/>
              </a:spcAft>
              <a:buClr>
                <a:schemeClr val="lt1"/>
              </a:buClr>
              <a:buSzPts val="5200"/>
              <a:buNone/>
              <a:defRPr sz="5200">
                <a:solidFill>
                  <a:schemeClr val="lt1"/>
                </a:solidFill>
              </a:defRPr>
            </a:lvl4pPr>
            <a:lvl5pPr lvl="4" algn="ctr">
              <a:spcBef>
                <a:spcPts val="0"/>
              </a:spcBef>
              <a:spcAft>
                <a:spcPts val="0"/>
              </a:spcAft>
              <a:buClr>
                <a:schemeClr val="lt1"/>
              </a:buClr>
              <a:buSzPts val="5200"/>
              <a:buNone/>
              <a:defRPr sz="5200">
                <a:solidFill>
                  <a:schemeClr val="lt1"/>
                </a:solidFill>
              </a:defRPr>
            </a:lvl5pPr>
            <a:lvl6pPr lvl="5" algn="ctr">
              <a:spcBef>
                <a:spcPts val="0"/>
              </a:spcBef>
              <a:spcAft>
                <a:spcPts val="0"/>
              </a:spcAft>
              <a:buClr>
                <a:schemeClr val="lt1"/>
              </a:buClr>
              <a:buSzPts val="5200"/>
              <a:buNone/>
              <a:defRPr sz="5200">
                <a:solidFill>
                  <a:schemeClr val="lt1"/>
                </a:solidFill>
              </a:defRPr>
            </a:lvl6pPr>
            <a:lvl7pPr lvl="6" algn="ctr">
              <a:spcBef>
                <a:spcPts val="0"/>
              </a:spcBef>
              <a:spcAft>
                <a:spcPts val="0"/>
              </a:spcAft>
              <a:buClr>
                <a:schemeClr val="lt1"/>
              </a:buClr>
              <a:buSzPts val="5200"/>
              <a:buNone/>
              <a:defRPr sz="5200">
                <a:solidFill>
                  <a:schemeClr val="lt1"/>
                </a:solidFill>
              </a:defRPr>
            </a:lvl7pPr>
            <a:lvl8pPr lvl="7" algn="ctr">
              <a:spcBef>
                <a:spcPts val="0"/>
              </a:spcBef>
              <a:spcAft>
                <a:spcPts val="0"/>
              </a:spcAft>
              <a:buClr>
                <a:schemeClr val="lt1"/>
              </a:buClr>
              <a:buSzPts val="5200"/>
              <a:buNone/>
              <a:defRPr sz="5200">
                <a:solidFill>
                  <a:schemeClr val="lt1"/>
                </a:solidFill>
              </a:defRPr>
            </a:lvl8pPr>
            <a:lvl9pPr lvl="8" algn="ctr">
              <a:spcBef>
                <a:spcPts val="0"/>
              </a:spcBef>
              <a:spcAft>
                <a:spcPts val="0"/>
              </a:spcAft>
              <a:buClr>
                <a:schemeClr val="lt1"/>
              </a:buClr>
              <a:buSzPts val="5200"/>
              <a:buNone/>
              <a:defRPr sz="5200">
                <a:solidFill>
                  <a:schemeClr val="lt1"/>
                </a:solidFill>
              </a:defRPr>
            </a:lvl9pPr>
          </a:lstStyle>
          <a:p/>
        </p:txBody>
      </p:sp>
      <p:sp>
        <p:nvSpPr>
          <p:cNvPr id="217" name="Google Shape;217;p43"/>
          <p:cNvSpPr txBox="1"/>
          <p:nvPr>
            <p:ph idx="1" type="body"/>
          </p:nvPr>
        </p:nvSpPr>
        <p:spPr>
          <a:xfrm>
            <a:off x="450600" y="2202900"/>
            <a:ext cx="5162400" cy="2490000"/>
          </a:xfrm>
          <a:prstGeom prst="rect">
            <a:avLst/>
          </a:prstGeom>
        </p:spPr>
        <p:txBody>
          <a:bodyPr anchorCtr="0" anchor="t" bIns="91425" lIns="91425" spcFirstLastPara="1" rIns="91425" wrap="square" tIns="91425">
            <a:normAutofit/>
          </a:bodyPr>
          <a:lstStyle>
            <a:lvl1pPr indent="-387350" lvl="0" marL="457200">
              <a:spcBef>
                <a:spcPts val="0"/>
              </a:spcBef>
              <a:spcAft>
                <a:spcPts val="0"/>
              </a:spcAft>
              <a:buClr>
                <a:schemeClr val="dk2"/>
              </a:buClr>
              <a:buSzPts val="2500"/>
              <a:buChar char="●"/>
              <a:defRPr sz="2500">
                <a:solidFill>
                  <a:schemeClr val="dk2"/>
                </a:solidFill>
              </a:defRPr>
            </a:lvl1pPr>
            <a:lvl2pPr indent="-317500" lvl="1" marL="914400">
              <a:spcBef>
                <a:spcPts val="0"/>
              </a:spcBef>
              <a:spcAft>
                <a:spcPts val="0"/>
              </a:spcAft>
              <a:buClr>
                <a:schemeClr val="dk2"/>
              </a:buClr>
              <a:buSzPts val="1400"/>
              <a:buChar char="○"/>
              <a:defRPr>
                <a:solidFill>
                  <a:schemeClr val="dk2"/>
                </a:solidFill>
              </a:defRPr>
            </a:lvl2pPr>
            <a:lvl3pPr indent="-317500" lvl="2" marL="1371600">
              <a:spcBef>
                <a:spcPts val="0"/>
              </a:spcBef>
              <a:spcAft>
                <a:spcPts val="0"/>
              </a:spcAft>
              <a:buClr>
                <a:schemeClr val="dk2"/>
              </a:buClr>
              <a:buSzPts val="1400"/>
              <a:buChar char="■"/>
              <a:defRPr>
                <a:solidFill>
                  <a:schemeClr val="dk2"/>
                </a:solidFill>
              </a:defRPr>
            </a:lvl3pPr>
            <a:lvl4pPr indent="-317500" lvl="3" marL="1828800">
              <a:spcBef>
                <a:spcPts val="0"/>
              </a:spcBef>
              <a:spcAft>
                <a:spcPts val="0"/>
              </a:spcAft>
              <a:buClr>
                <a:schemeClr val="dk2"/>
              </a:buClr>
              <a:buSzPts val="1400"/>
              <a:buChar char="●"/>
              <a:defRPr>
                <a:solidFill>
                  <a:schemeClr val="dk2"/>
                </a:solidFill>
              </a:defRPr>
            </a:lvl4pPr>
            <a:lvl5pPr indent="-317500" lvl="4" marL="2286000">
              <a:spcBef>
                <a:spcPts val="0"/>
              </a:spcBef>
              <a:spcAft>
                <a:spcPts val="0"/>
              </a:spcAft>
              <a:buClr>
                <a:schemeClr val="dk2"/>
              </a:buClr>
              <a:buSzPts val="1400"/>
              <a:buChar char="○"/>
              <a:defRPr>
                <a:solidFill>
                  <a:schemeClr val="dk2"/>
                </a:solidFill>
              </a:defRPr>
            </a:lvl5pPr>
            <a:lvl6pPr indent="-317500" lvl="5" marL="2743200">
              <a:spcBef>
                <a:spcPts val="0"/>
              </a:spcBef>
              <a:spcAft>
                <a:spcPts val="0"/>
              </a:spcAft>
              <a:buClr>
                <a:schemeClr val="dk2"/>
              </a:buClr>
              <a:buSzPts val="1400"/>
              <a:buChar char="■"/>
              <a:defRPr>
                <a:solidFill>
                  <a:schemeClr val="dk2"/>
                </a:solidFill>
              </a:defRPr>
            </a:lvl6pPr>
            <a:lvl7pPr indent="-317500" lvl="6" marL="3200400">
              <a:spcBef>
                <a:spcPts val="0"/>
              </a:spcBef>
              <a:spcAft>
                <a:spcPts val="0"/>
              </a:spcAft>
              <a:buClr>
                <a:schemeClr val="dk2"/>
              </a:buClr>
              <a:buSzPts val="1400"/>
              <a:buChar char="●"/>
              <a:defRPr>
                <a:solidFill>
                  <a:schemeClr val="dk2"/>
                </a:solidFill>
              </a:defRPr>
            </a:lvl7pPr>
            <a:lvl8pPr indent="-317500" lvl="7" marL="3657600">
              <a:spcBef>
                <a:spcPts val="0"/>
              </a:spcBef>
              <a:spcAft>
                <a:spcPts val="0"/>
              </a:spcAft>
              <a:buClr>
                <a:schemeClr val="dk2"/>
              </a:buClr>
              <a:buSzPts val="1400"/>
              <a:buChar char="○"/>
              <a:defRPr>
                <a:solidFill>
                  <a:schemeClr val="dk2"/>
                </a:solidFill>
              </a:defRPr>
            </a:lvl8pPr>
            <a:lvl9pPr indent="-317500" lvl="8" marL="4114800">
              <a:spcBef>
                <a:spcPts val="0"/>
              </a:spcBef>
              <a:spcAft>
                <a:spcPts val="0"/>
              </a:spcAft>
              <a:buClr>
                <a:schemeClr val="dk2"/>
              </a:buClr>
              <a:buSzPts val="1400"/>
              <a:buChar char="■"/>
              <a:defRPr>
                <a:solidFill>
                  <a:schemeClr val="dk2"/>
                </a:solidFill>
              </a:defRPr>
            </a:lvl9pPr>
          </a:lstStyle>
          <a:p/>
        </p:txBody>
      </p:sp>
      <p:sp>
        <p:nvSpPr>
          <p:cNvPr id="218" name="Google Shape;218;p43"/>
          <p:cNvSpPr txBox="1"/>
          <p:nvPr>
            <p:ph idx="3" type="body"/>
          </p:nvPr>
        </p:nvSpPr>
        <p:spPr>
          <a:xfrm>
            <a:off x="114125" y="4809300"/>
            <a:ext cx="6705600" cy="181800"/>
          </a:xfrm>
          <a:prstGeom prst="rect">
            <a:avLst/>
          </a:prstGeom>
        </p:spPr>
        <p:txBody>
          <a:bodyPr anchorCtr="0" anchor="ctr" bIns="91425" lIns="91425" spcFirstLastPara="1" rIns="91425" wrap="square" tIns="91425">
            <a:noAutofit/>
          </a:bodyPr>
          <a:lstStyle>
            <a:lvl1pPr indent="-273050" lvl="0" marL="457200">
              <a:spcBef>
                <a:spcPts val="0"/>
              </a:spcBef>
              <a:spcAft>
                <a:spcPts val="0"/>
              </a:spcAft>
              <a:buClr>
                <a:schemeClr val="dk2"/>
              </a:buClr>
              <a:buSzPts val="700"/>
              <a:buChar char="●"/>
              <a:defRPr sz="700">
                <a:solidFill>
                  <a:schemeClr val="dk2"/>
                </a:solidFill>
              </a:defRPr>
            </a:lvl1pPr>
            <a:lvl2pPr indent="-273050" lvl="1" marL="914400">
              <a:spcBef>
                <a:spcPts val="0"/>
              </a:spcBef>
              <a:spcAft>
                <a:spcPts val="0"/>
              </a:spcAft>
              <a:buClr>
                <a:schemeClr val="dk2"/>
              </a:buClr>
              <a:buSzPts val="700"/>
              <a:buChar char="○"/>
              <a:defRPr sz="700">
                <a:solidFill>
                  <a:schemeClr val="dk2"/>
                </a:solidFill>
              </a:defRPr>
            </a:lvl2pPr>
            <a:lvl3pPr indent="-273050" lvl="2" marL="1371600">
              <a:spcBef>
                <a:spcPts val="0"/>
              </a:spcBef>
              <a:spcAft>
                <a:spcPts val="0"/>
              </a:spcAft>
              <a:buClr>
                <a:schemeClr val="dk2"/>
              </a:buClr>
              <a:buSzPts val="700"/>
              <a:buChar char="■"/>
              <a:defRPr sz="700">
                <a:solidFill>
                  <a:schemeClr val="dk2"/>
                </a:solidFill>
              </a:defRPr>
            </a:lvl3pPr>
            <a:lvl4pPr indent="-273050" lvl="3" marL="1828800">
              <a:spcBef>
                <a:spcPts val="0"/>
              </a:spcBef>
              <a:spcAft>
                <a:spcPts val="0"/>
              </a:spcAft>
              <a:buClr>
                <a:schemeClr val="dk2"/>
              </a:buClr>
              <a:buSzPts val="700"/>
              <a:buChar char="●"/>
              <a:defRPr sz="700">
                <a:solidFill>
                  <a:schemeClr val="dk2"/>
                </a:solidFill>
              </a:defRPr>
            </a:lvl4pPr>
            <a:lvl5pPr indent="-273050" lvl="4" marL="2286000">
              <a:spcBef>
                <a:spcPts val="0"/>
              </a:spcBef>
              <a:spcAft>
                <a:spcPts val="0"/>
              </a:spcAft>
              <a:buClr>
                <a:schemeClr val="dk2"/>
              </a:buClr>
              <a:buSzPts val="700"/>
              <a:buChar char="○"/>
              <a:defRPr sz="700">
                <a:solidFill>
                  <a:schemeClr val="dk2"/>
                </a:solidFill>
              </a:defRPr>
            </a:lvl5pPr>
            <a:lvl6pPr indent="-273050" lvl="5" marL="2743200">
              <a:spcBef>
                <a:spcPts val="0"/>
              </a:spcBef>
              <a:spcAft>
                <a:spcPts val="0"/>
              </a:spcAft>
              <a:buClr>
                <a:schemeClr val="dk2"/>
              </a:buClr>
              <a:buSzPts val="700"/>
              <a:buChar char="■"/>
              <a:defRPr sz="700">
                <a:solidFill>
                  <a:schemeClr val="dk2"/>
                </a:solidFill>
              </a:defRPr>
            </a:lvl6pPr>
            <a:lvl7pPr indent="-273050" lvl="6" marL="3200400">
              <a:spcBef>
                <a:spcPts val="0"/>
              </a:spcBef>
              <a:spcAft>
                <a:spcPts val="0"/>
              </a:spcAft>
              <a:buClr>
                <a:schemeClr val="dk2"/>
              </a:buClr>
              <a:buSzPts val="700"/>
              <a:buChar char="●"/>
              <a:defRPr sz="700">
                <a:solidFill>
                  <a:schemeClr val="dk2"/>
                </a:solidFill>
              </a:defRPr>
            </a:lvl7pPr>
            <a:lvl8pPr indent="-273050" lvl="7" marL="3657600">
              <a:spcBef>
                <a:spcPts val="0"/>
              </a:spcBef>
              <a:spcAft>
                <a:spcPts val="0"/>
              </a:spcAft>
              <a:buClr>
                <a:schemeClr val="dk2"/>
              </a:buClr>
              <a:buSzPts val="700"/>
              <a:buChar char="○"/>
              <a:defRPr sz="700">
                <a:solidFill>
                  <a:schemeClr val="dk2"/>
                </a:solidFill>
              </a:defRPr>
            </a:lvl8pPr>
            <a:lvl9pPr indent="-273050" lvl="8" marL="4114800">
              <a:spcBef>
                <a:spcPts val="0"/>
              </a:spcBef>
              <a:spcAft>
                <a:spcPts val="0"/>
              </a:spcAft>
              <a:buClr>
                <a:schemeClr val="dk2"/>
              </a:buClr>
              <a:buSzPts val="700"/>
              <a:buChar char="■"/>
              <a:defRPr sz="700">
                <a:solidFill>
                  <a:schemeClr val="dk2"/>
                </a:solidFill>
              </a:defRPr>
            </a:lvl9pPr>
          </a:lstStyl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Image2_YELLOW">
  <p:cSld name="TITLE_2_1_1_1_1_1_4">
    <p:bg>
      <p:bgPr>
        <a:solidFill>
          <a:schemeClr val="lt1"/>
        </a:solidFill>
      </p:bgPr>
    </p:bg>
    <p:spTree>
      <p:nvGrpSpPr>
        <p:cNvPr id="219" name="Shape 219"/>
        <p:cNvGrpSpPr/>
        <p:nvPr/>
      </p:nvGrpSpPr>
      <p:grpSpPr>
        <a:xfrm>
          <a:off x="0" y="0"/>
          <a:ext cx="0" cy="0"/>
          <a:chOff x="0" y="0"/>
          <a:chExt cx="0" cy="0"/>
        </a:xfrm>
      </p:grpSpPr>
      <p:sp>
        <p:nvSpPr>
          <p:cNvPr id="220" name="Google Shape;220;p44"/>
          <p:cNvSpPr/>
          <p:nvPr>
            <p:ph idx="2" type="pic"/>
          </p:nvPr>
        </p:nvSpPr>
        <p:spPr>
          <a:xfrm>
            <a:off x="3168375" y="0"/>
            <a:ext cx="5979300" cy="5143500"/>
          </a:xfrm>
          <a:prstGeom prst="rect">
            <a:avLst/>
          </a:prstGeom>
          <a:noFill/>
          <a:ln>
            <a:noFill/>
          </a:ln>
        </p:spPr>
      </p:sp>
      <p:pic>
        <p:nvPicPr>
          <p:cNvPr id="221" name="Google Shape;221;p44" title="Brand Presentation Template_Assets_Title_Pic1.png"/>
          <p:cNvPicPr preferRelativeResize="0"/>
          <p:nvPr/>
        </p:nvPicPr>
        <p:blipFill rotWithShape="1">
          <a:blip r:embed="rId2">
            <a:alphaModFix/>
          </a:blip>
          <a:srcRect b="0" l="25690" r="20544" t="0"/>
          <a:stretch/>
        </p:blipFill>
        <p:spPr>
          <a:xfrm>
            <a:off x="0" y="0"/>
            <a:ext cx="4916173" cy="5143501"/>
          </a:xfrm>
          <a:prstGeom prst="rect">
            <a:avLst/>
          </a:prstGeom>
          <a:noFill/>
          <a:ln>
            <a:noFill/>
          </a:ln>
        </p:spPr>
      </p:pic>
      <p:sp>
        <p:nvSpPr>
          <p:cNvPr id="222" name="Google Shape;222;p44"/>
          <p:cNvSpPr txBox="1"/>
          <p:nvPr>
            <p:ph type="ctrTitle"/>
          </p:nvPr>
        </p:nvSpPr>
        <p:spPr>
          <a:xfrm>
            <a:off x="450600" y="450600"/>
            <a:ext cx="3035400" cy="17523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000"/>
              <a:buNone/>
              <a:defRPr sz="4000">
                <a:solidFill>
                  <a:schemeClr val="lt1"/>
                </a:solidFill>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223" name="Google Shape;223;p44"/>
          <p:cNvSpPr txBox="1"/>
          <p:nvPr>
            <p:ph idx="1" type="body"/>
          </p:nvPr>
        </p:nvSpPr>
        <p:spPr>
          <a:xfrm>
            <a:off x="450600" y="2350975"/>
            <a:ext cx="3384600" cy="2341800"/>
          </a:xfrm>
          <a:prstGeom prst="rect">
            <a:avLst/>
          </a:prstGeom>
        </p:spPr>
        <p:txBody>
          <a:bodyPr anchorCtr="0" anchor="t" bIns="91425" lIns="91425" spcFirstLastPara="1" rIns="91425" wrap="square" tIns="91425">
            <a:normAutofit/>
          </a:bodyPr>
          <a:lstStyle>
            <a:lvl1pPr indent="-387350" lvl="0" marL="457200">
              <a:spcBef>
                <a:spcPts val="0"/>
              </a:spcBef>
              <a:spcAft>
                <a:spcPts val="0"/>
              </a:spcAft>
              <a:buClr>
                <a:schemeClr val="dk2"/>
              </a:buClr>
              <a:buSzPts val="2500"/>
              <a:buChar char="●"/>
              <a:defRPr sz="2500">
                <a:solidFill>
                  <a:schemeClr val="dk2"/>
                </a:solidFill>
              </a:defRPr>
            </a:lvl1pPr>
            <a:lvl2pPr indent="-317500" lvl="1" marL="914400">
              <a:spcBef>
                <a:spcPts val="0"/>
              </a:spcBef>
              <a:spcAft>
                <a:spcPts val="0"/>
              </a:spcAft>
              <a:buClr>
                <a:schemeClr val="dk2"/>
              </a:buClr>
              <a:buSzPts val="1400"/>
              <a:buChar char="○"/>
              <a:defRPr>
                <a:solidFill>
                  <a:schemeClr val="dk2"/>
                </a:solidFill>
              </a:defRPr>
            </a:lvl2pPr>
            <a:lvl3pPr indent="-317500" lvl="2" marL="1371600">
              <a:spcBef>
                <a:spcPts val="0"/>
              </a:spcBef>
              <a:spcAft>
                <a:spcPts val="0"/>
              </a:spcAft>
              <a:buClr>
                <a:schemeClr val="dk2"/>
              </a:buClr>
              <a:buSzPts val="1400"/>
              <a:buChar char="■"/>
              <a:defRPr>
                <a:solidFill>
                  <a:schemeClr val="dk2"/>
                </a:solidFill>
              </a:defRPr>
            </a:lvl3pPr>
            <a:lvl4pPr indent="-317500" lvl="3" marL="1828800">
              <a:spcBef>
                <a:spcPts val="0"/>
              </a:spcBef>
              <a:spcAft>
                <a:spcPts val="0"/>
              </a:spcAft>
              <a:buClr>
                <a:schemeClr val="dk2"/>
              </a:buClr>
              <a:buSzPts val="1400"/>
              <a:buChar char="●"/>
              <a:defRPr>
                <a:solidFill>
                  <a:schemeClr val="dk2"/>
                </a:solidFill>
              </a:defRPr>
            </a:lvl4pPr>
            <a:lvl5pPr indent="-317500" lvl="4" marL="2286000">
              <a:spcBef>
                <a:spcPts val="0"/>
              </a:spcBef>
              <a:spcAft>
                <a:spcPts val="0"/>
              </a:spcAft>
              <a:buClr>
                <a:schemeClr val="dk2"/>
              </a:buClr>
              <a:buSzPts val="1400"/>
              <a:buChar char="○"/>
              <a:defRPr>
                <a:solidFill>
                  <a:schemeClr val="dk2"/>
                </a:solidFill>
              </a:defRPr>
            </a:lvl5pPr>
            <a:lvl6pPr indent="-317500" lvl="5" marL="2743200">
              <a:spcBef>
                <a:spcPts val="0"/>
              </a:spcBef>
              <a:spcAft>
                <a:spcPts val="0"/>
              </a:spcAft>
              <a:buClr>
                <a:schemeClr val="dk2"/>
              </a:buClr>
              <a:buSzPts val="1400"/>
              <a:buChar char="■"/>
              <a:defRPr>
                <a:solidFill>
                  <a:schemeClr val="dk2"/>
                </a:solidFill>
              </a:defRPr>
            </a:lvl6pPr>
            <a:lvl7pPr indent="-317500" lvl="6" marL="3200400">
              <a:spcBef>
                <a:spcPts val="0"/>
              </a:spcBef>
              <a:spcAft>
                <a:spcPts val="0"/>
              </a:spcAft>
              <a:buClr>
                <a:schemeClr val="dk2"/>
              </a:buClr>
              <a:buSzPts val="1400"/>
              <a:buChar char="●"/>
              <a:defRPr>
                <a:solidFill>
                  <a:schemeClr val="dk2"/>
                </a:solidFill>
              </a:defRPr>
            </a:lvl7pPr>
            <a:lvl8pPr indent="-317500" lvl="7" marL="3657600">
              <a:spcBef>
                <a:spcPts val="0"/>
              </a:spcBef>
              <a:spcAft>
                <a:spcPts val="0"/>
              </a:spcAft>
              <a:buClr>
                <a:schemeClr val="dk2"/>
              </a:buClr>
              <a:buSzPts val="1400"/>
              <a:buChar char="○"/>
              <a:defRPr>
                <a:solidFill>
                  <a:schemeClr val="dk2"/>
                </a:solidFill>
              </a:defRPr>
            </a:lvl8pPr>
            <a:lvl9pPr indent="-317500" lvl="8" marL="4114800">
              <a:spcBef>
                <a:spcPts val="0"/>
              </a:spcBef>
              <a:spcAft>
                <a:spcPts val="0"/>
              </a:spcAft>
              <a:buClr>
                <a:schemeClr val="dk2"/>
              </a:buClr>
              <a:buSzPts val="1400"/>
              <a:buChar char="■"/>
              <a:defRPr>
                <a:solidFill>
                  <a:schemeClr val="dk2"/>
                </a:solidFill>
              </a:defRPr>
            </a:lvl9pPr>
          </a:lstStyle>
          <a:p/>
        </p:txBody>
      </p:sp>
      <p:sp>
        <p:nvSpPr>
          <p:cNvPr id="224" name="Google Shape;224;p44"/>
          <p:cNvSpPr txBox="1"/>
          <p:nvPr>
            <p:ph idx="3" type="body"/>
          </p:nvPr>
        </p:nvSpPr>
        <p:spPr>
          <a:xfrm>
            <a:off x="114125" y="4809300"/>
            <a:ext cx="6705600" cy="181800"/>
          </a:xfrm>
          <a:prstGeom prst="rect">
            <a:avLst/>
          </a:prstGeom>
        </p:spPr>
        <p:txBody>
          <a:bodyPr anchorCtr="0" anchor="ctr" bIns="91425" lIns="91425" spcFirstLastPara="1" rIns="91425" wrap="square" tIns="91425">
            <a:noAutofit/>
          </a:bodyPr>
          <a:lstStyle>
            <a:lvl1pPr indent="-273050" lvl="0" marL="457200">
              <a:spcBef>
                <a:spcPts val="0"/>
              </a:spcBef>
              <a:spcAft>
                <a:spcPts val="0"/>
              </a:spcAft>
              <a:buClr>
                <a:schemeClr val="dk2"/>
              </a:buClr>
              <a:buSzPts val="700"/>
              <a:buChar char="●"/>
              <a:defRPr sz="700">
                <a:solidFill>
                  <a:schemeClr val="dk2"/>
                </a:solidFill>
              </a:defRPr>
            </a:lvl1pPr>
            <a:lvl2pPr indent="-273050" lvl="1" marL="914400">
              <a:spcBef>
                <a:spcPts val="0"/>
              </a:spcBef>
              <a:spcAft>
                <a:spcPts val="0"/>
              </a:spcAft>
              <a:buClr>
                <a:schemeClr val="dk2"/>
              </a:buClr>
              <a:buSzPts val="700"/>
              <a:buChar char="○"/>
              <a:defRPr sz="700">
                <a:solidFill>
                  <a:schemeClr val="dk2"/>
                </a:solidFill>
              </a:defRPr>
            </a:lvl2pPr>
            <a:lvl3pPr indent="-273050" lvl="2" marL="1371600">
              <a:spcBef>
                <a:spcPts val="0"/>
              </a:spcBef>
              <a:spcAft>
                <a:spcPts val="0"/>
              </a:spcAft>
              <a:buClr>
                <a:schemeClr val="dk2"/>
              </a:buClr>
              <a:buSzPts val="700"/>
              <a:buChar char="■"/>
              <a:defRPr sz="700">
                <a:solidFill>
                  <a:schemeClr val="dk2"/>
                </a:solidFill>
              </a:defRPr>
            </a:lvl3pPr>
            <a:lvl4pPr indent="-273050" lvl="3" marL="1828800">
              <a:spcBef>
                <a:spcPts val="0"/>
              </a:spcBef>
              <a:spcAft>
                <a:spcPts val="0"/>
              </a:spcAft>
              <a:buClr>
                <a:schemeClr val="dk2"/>
              </a:buClr>
              <a:buSzPts val="700"/>
              <a:buChar char="●"/>
              <a:defRPr sz="700">
                <a:solidFill>
                  <a:schemeClr val="dk2"/>
                </a:solidFill>
              </a:defRPr>
            </a:lvl4pPr>
            <a:lvl5pPr indent="-273050" lvl="4" marL="2286000">
              <a:spcBef>
                <a:spcPts val="0"/>
              </a:spcBef>
              <a:spcAft>
                <a:spcPts val="0"/>
              </a:spcAft>
              <a:buClr>
                <a:schemeClr val="dk2"/>
              </a:buClr>
              <a:buSzPts val="700"/>
              <a:buChar char="○"/>
              <a:defRPr sz="700">
                <a:solidFill>
                  <a:schemeClr val="dk2"/>
                </a:solidFill>
              </a:defRPr>
            </a:lvl5pPr>
            <a:lvl6pPr indent="-273050" lvl="5" marL="2743200">
              <a:spcBef>
                <a:spcPts val="0"/>
              </a:spcBef>
              <a:spcAft>
                <a:spcPts val="0"/>
              </a:spcAft>
              <a:buClr>
                <a:schemeClr val="dk2"/>
              </a:buClr>
              <a:buSzPts val="700"/>
              <a:buChar char="■"/>
              <a:defRPr sz="700">
                <a:solidFill>
                  <a:schemeClr val="dk2"/>
                </a:solidFill>
              </a:defRPr>
            </a:lvl6pPr>
            <a:lvl7pPr indent="-273050" lvl="6" marL="3200400">
              <a:spcBef>
                <a:spcPts val="0"/>
              </a:spcBef>
              <a:spcAft>
                <a:spcPts val="0"/>
              </a:spcAft>
              <a:buClr>
                <a:schemeClr val="dk2"/>
              </a:buClr>
              <a:buSzPts val="700"/>
              <a:buChar char="●"/>
              <a:defRPr sz="700">
                <a:solidFill>
                  <a:schemeClr val="dk2"/>
                </a:solidFill>
              </a:defRPr>
            </a:lvl7pPr>
            <a:lvl8pPr indent="-273050" lvl="7" marL="3657600">
              <a:spcBef>
                <a:spcPts val="0"/>
              </a:spcBef>
              <a:spcAft>
                <a:spcPts val="0"/>
              </a:spcAft>
              <a:buClr>
                <a:schemeClr val="dk2"/>
              </a:buClr>
              <a:buSzPts val="700"/>
              <a:buChar char="○"/>
              <a:defRPr sz="700">
                <a:solidFill>
                  <a:schemeClr val="dk2"/>
                </a:solidFill>
              </a:defRPr>
            </a:lvl8pPr>
            <a:lvl9pPr indent="-273050" lvl="8" marL="4114800">
              <a:spcBef>
                <a:spcPts val="0"/>
              </a:spcBef>
              <a:spcAft>
                <a:spcPts val="0"/>
              </a:spcAft>
              <a:buClr>
                <a:schemeClr val="dk2"/>
              </a:buClr>
              <a:buSzPts val="700"/>
              <a:buChar char="■"/>
              <a:defRPr sz="700">
                <a:solidFill>
                  <a:schemeClr val="dk2"/>
                </a:solidFill>
              </a:defRPr>
            </a:lvl9pPr>
          </a:lstStyl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Image2_NAVY">
  <p:cSld name="TITLE_2_1_1_1_1_1_4_2">
    <p:bg>
      <p:bgPr>
        <a:solidFill>
          <a:schemeClr val="lt1"/>
        </a:solidFill>
      </p:bgPr>
    </p:bg>
    <p:spTree>
      <p:nvGrpSpPr>
        <p:cNvPr id="225" name="Shape 225"/>
        <p:cNvGrpSpPr/>
        <p:nvPr/>
      </p:nvGrpSpPr>
      <p:grpSpPr>
        <a:xfrm>
          <a:off x="0" y="0"/>
          <a:ext cx="0" cy="0"/>
          <a:chOff x="0" y="0"/>
          <a:chExt cx="0" cy="0"/>
        </a:xfrm>
      </p:grpSpPr>
      <p:sp>
        <p:nvSpPr>
          <p:cNvPr id="226" name="Google Shape;226;p45"/>
          <p:cNvSpPr/>
          <p:nvPr>
            <p:ph idx="2" type="pic"/>
          </p:nvPr>
        </p:nvSpPr>
        <p:spPr>
          <a:xfrm>
            <a:off x="3168375" y="0"/>
            <a:ext cx="5979300" cy="5143500"/>
          </a:xfrm>
          <a:prstGeom prst="rect">
            <a:avLst/>
          </a:prstGeom>
          <a:noFill/>
          <a:ln>
            <a:noFill/>
          </a:ln>
        </p:spPr>
      </p:sp>
      <p:pic>
        <p:nvPicPr>
          <p:cNvPr id="227" name="Google Shape;227;p45" title="Brand Presentation Template_Assets_Title_Pic1_NAVY.png"/>
          <p:cNvPicPr preferRelativeResize="0"/>
          <p:nvPr/>
        </p:nvPicPr>
        <p:blipFill rotWithShape="1">
          <a:blip r:embed="rId2">
            <a:alphaModFix/>
          </a:blip>
          <a:srcRect b="0" l="25796" r="20441" t="0"/>
          <a:stretch/>
        </p:blipFill>
        <p:spPr>
          <a:xfrm>
            <a:off x="-2" y="0"/>
            <a:ext cx="4916173" cy="5143501"/>
          </a:xfrm>
          <a:prstGeom prst="rect">
            <a:avLst/>
          </a:prstGeom>
          <a:noFill/>
          <a:ln>
            <a:noFill/>
          </a:ln>
        </p:spPr>
      </p:pic>
      <p:sp>
        <p:nvSpPr>
          <p:cNvPr id="228" name="Google Shape;228;p45"/>
          <p:cNvSpPr txBox="1"/>
          <p:nvPr>
            <p:ph type="ctrTitle"/>
          </p:nvPr>
        </p:nvSpPr>
        <p:spPr>
          <a:xfrm>
            <a:off x="450600" y="450600"/>
            <a:ext cx="3035400" cy="17523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dk1"/>
              </a:buClr>
              <a:buSzPts val="4000"/>
              <a:buNone/>
              <a:defRPr sz="4000">
                <a:solidFill>
                  <a:schemeClr val="dk1"/>
                </a:solidFill>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229" name="Google Shape;229;p45"/>
          <p:cNvSpPr txBox="1"/>
          <p:nvPr>
            <p:ph idx="1" type="body"/>
          </p:nvPr>
        </p:nvSpPr>
        <p:spPr>
          <a:xfrm>
            <a:off x="450600" y="2350975"/>
            <a:ext cx="3384600" cy="2341800"/>
          </a:xfrm>
          <a:prstGeom prst="rect">
            <a:avLst/>
          </a:prstGeom>
        </p:spPr>
        <p:txBody>
          <a:bodyPr anchorCtr="0" anchor="t" bIns="91425" lIns="91425" spcFirstLastPara="1" rIns="91425" wrap="square" tIns="91425">
            <a:normAutofit/>
          </a:bodyPr>
          <a:lstStyle>
            <a:lvl1pPr indent="-387350" lvl="0" marL="457200">
              <a:spcBef>
                <a:spcPts val="0"/>
              </a:spcBef>
              <a:spcAft>
                <a:spcPts val="0"/>
              </a:spcAft>
              <a:buClr>
                <a:srgbClr val="FFFFFF"/>
              </a:buClr>
              <a:buSzPts val="2500"/>
              <a:buChar char="●"/>
              <a:defRPr sz="2500">
                <a:solidFill>
                  <a:srgbClr val="FFFFFF"/>
                </a:solidFill>
              </a:defRPr>
            </a:lvl1pPr>
            <a:lvl2pPr indent="-317500" lvl="1" marL="914400">
              <a:spcBef>
                <a:spcPts val="0"/>
              </a:spcBef>
              <a:spcAft>
                <a:spcPts val="0"/>
              </a:spcAft>
              <a:buClr>
                <a:srgbClr val="FFFFFF"/>
              </a:buClr>
              <a:buSzPts val="1400"/>
              <a:buChar char="○"/>
              <a:defRPr>
                <a:solidFill>
                  <a:srgbClr val="FFFFFF"/>
                </a:solidFill>
              </a:defRPr>
            </a:lvl2pPr>
            <a:lvl3pPr indent="-317500" lvl="2" marL="1371600">
              <a:spcBef>
                <a:spcPts val="0"/>
              </a:spcBef>
              <a:spcAft>
                <a:spcPts val="0"/>
              </a:spcAft>
              <a:buClr>
                <a:srgbClr val="FFFFFF"/>
              </a:buClr>
              <a:buSzPts val="1400"/>
              <a:buChar char="■"/>
              <a:defRPr>
                <a:solidFill>
                  <a:srgbClr val="FFFFFF"/>
                </a:solidFill>
              </a:defRPr>
            </a:lvl3pPr>
            <a:lvl4pPr indent="-317500" lvl="3" marL="1828800">
              <a:spcBef>
                <a:spcPts val="0"/>
              </a:spcBef>
              <a:spcAft>
                <a:spcPts val="0"/>
              </a:spcAft>
              <a:buClr>
                <a:srgbClr val="FFFFFF"/>
              </a:buClr>
              <a:buSzPts val="1400"/>
              <a:buChar char="●"/>
              <a:defRPr>
                <a:solidFill>
                  <a:srgbClr val="FFFFFF"/>
                </a:solidFill>
              </a:defRPr>
            </a:lvl4pPr>
            <a:lvl5pPr indent="-317500" lvl="4" marL="2286000">
              <a:spcBef>
                <a:spcPts val="0"/>
              </a:spcBef>
              <a:spcAft>
                <a:spcPts val="0"/>
              </a:spcAft>
              <a:buClr>
                <a:srgbClr val="FFFFFF"/>
              </a:buClr>
              <a:buSzPts val="1400"/>
              <a:buChar char="○"/>
              <a:defRPr>
                <a:solidFill>
                  <a:srgbClr val="FFFFFF"/>
                </a:solidFill>
              </a:defRPr>
            </a:lvl5pPr>
            <a:lvl6pPr indent="-317500" lvl="5" marL="2743200">
              <a:spcBef>
                <a:spcPts val="0"/>
              </a:spcBef>
              <a:spcAft>
                <a:spcPts val="0"/>
              </a:spcAft>
              <a:buClr>
                <a:srgbClr val="FFFFFF"/>
              </a:buClr>
              <a:buSzPts val="1400"/>
              <a:buChar char="■"/>
              <a:defRPr>
                <a:solidFill>
                  <a:srgbClr val="FFFFFF"/>
                </a:solidFill>
              </a:defRPr>
            </a:lvl6pPr>
            <a:lvl7pPr indent="-317500" lvl="6" marL="3200400">
              <a:spcBef>
                <a:spcPts val="0"/>
              </a:spcBef>
              <a:spcAft>
                <a:spcPts val="0"/>
              </a:spcAft>
              <a:buClr>
                <a:srgbClr val="FFFFFF"/>
              </a:buClr>
              <a:buSzPts val="1400"/>
              <a:buChar char="●"/>
              <a:defRPr>
                <a:solidFill>
                  <a:srgbClr val="FFFFFF"/>
                </a:solidFill>
              </a:defRPr>
            </a:lvl7pPr>
            <a:lvl8pPr indent="-317500" lvl="7" marL="3657600">
              <a:spcBef>
                <a:spcPts val="0"/>
              </a:spcBef>
              <a:spcAft>
                <a:spcPts val="0"/>
              </a:spcAft>
              <a:buClr>
                <a:srgbClr val="FFFFFF"/>
              </a:buClr>
              <a:buSzPts val="1400"/>
              <a:buChar char="○"/>
              <a:defRPr>
                <a:solidFill>
                  <a:srgbClr val="FFFFFF"/>
                </a:solidFill>
              </a:defRPr>
            </a:lvl8pPr>
            <a:lvl9pPr indent="-317500" lvl="8" marL="4114800">
              <a:spcBef>
                <a:spcPts val="0"/>
              </a:spcBef>
              <a:spcAft>
                <a:spcPts val="0"/>
              </a:spcAft>
              <a:buClr>
                <a:srgbClr val="FFFFFF"/>
              </a:buClr>
              <a:buSzPts val="1400"/>
              <a:buChar char="■"/>
              <a:defRPr>
                <a:solidFill>
                  <a:srgbClr val="FFFFFF"/>
                </a:solidFill>
              </a:defRPr>
            </a:lvl9pPr>
          </a:lstStyle>
          <a:p/>
        </p:txBody>
      </p:sp>
      <p:sp>
        <p:nvSpPr>
          <p:cNvPr id="230" name="Google Shape;230;p45"/>
          <p:cNvSpPr txBox="1"/>
          <p:nvPr>
            <p:ph idx="3" type="body"/>
          </p:nvPr>
        </p:nvSpPr>
        <p:spPr>
          <a:xfrm>
            <a:off x="114125" y="4809300"/>
            <a:ext cx="6705600" cy="181800"/>
          </a:xfrm>
          <a:prstGeom prst="rect">
            <a:avLst/>
          </a:prstGeom>
        </p:spPr>
        <p:txBody>
          <a:bodyPr anchorCtr="0" anchor="ctr" bIns="91425" lIns="91425" spcFirstLastPara="1" rIns="91425" wrap="square" tIns="91425">
            <a:noAutofit/>
          </a:bodyPr>
          <a:lstStyle>
            <a:lvl1pPr indent="-273050" lvl="0" marL="457200">
              <a:spcBef>
                <a:spcPts val="0"/>
              </a:spcBef>
              <a:spcAft>
                <a:spcPts val="0"/>
              </a:spcAft>
              <a:buClr>
                <a:schemeClr val="lt2"/>
              </a:buClr>
              <a:buSzPts val="700"/>
              <a:buChar char="●"/>
              <a:defRPr sz="700">
                <a:solidFill>
                  <a:schemeClr val="lt2"/>
                </a:solidFill>
              </a:defRPr>
            </a:lvl1pPr>
            <a:lvl2pPr indent="-273050" lvl="1" marL="914400">
              <a:spcBef>
                <a:spcPts val="0"/>
              </a:spcBef>
              <a:spcAft>
                <a:spcPts val="0"/>
              </a:spcAft>
              <a:buClr>
                <a:schemeClr val="lt2"/>
              </a:buClr>
              <a:buSzPts val="700"/>
              <a:buChar char="○"/>
              <a:defRPr sz="700">
                <a:solidFill>
                  <a:schemeClr val="lt2"/>
                </a:solidFill>
              </a:defRPr>
            </a:lvl2pPr>
            <a:lvl3pPr indent="-273050" lvl="2" marL="1371600">
              <a:spcBef>
                <a:spcPts val="0"/>
              </a:spcBef>
              <a:spcAft>
                <a:spcPts val="0"/>
              </a:spcAft>
              <a:buClr>
                <a:schemeClr val="lt2"/>
              </a:buClr>
              <a:buSzPts val="700"/>
              <a:buChar char="■"/>
              <a:defRPr sz="700">
                <a:solidFill>
                  <a:schemeClr val="lt2"/>
                </a:solidFill>
              </a:defRPr>
            </a:lvl3pPr>
            <a:lvl4pPr indent="-273050" lvl="3" marL="1828800">
              <a:spcBef>
                <a:spcPts val="0"/>
              </a:spcBef>
              <a:spcAft>
                <a:spcPts val="0"/>
              </a:spcAft>
              <a:buClr>
                <a:schemeClr val="lt2"/>
              </a:buClr>
              <a:buSzPts val="700"/>
              <a:buChar char="●"/>
              <a:defRPr sz="700">
                <a:solidFill>
                  <a:schemeClr val="lt2"/>
                </a:solidFill>
              </a:defRPr>
            </a:lvl4pPr>
            <a:lvl5pPr indent="-273050" lvl="4" marL="2286000">
              <a:spcBef>
                <a:spcPts val="0"/>
              </a:spcBef>
              <a:spcAft>
                <a:spcPts val="0"/>
              </a:spcAft>
              <a:buClr>
                <a:schemeClr val="lt2"/>
              </a:buClr>
              <a:buSzPts val="700"/>
              <a:buChar char="○"/>
              <a:defRPr sz="700">
                <a:solidFill>
                  <a:schemeClr val="lt2"/>
                </a:solidFill>
              </a:defRPr>
            </a:lvl5pPr>
            <a:lvl6pPr indent="-273050" lvl="5" marL="2743200">
              <a:spcBef>
                <a:spcPts val="0"/>
              </a:spcBef>
              <a:spcAft>
                <a:spcPts val="0"/>
              </a:spcAft>
              <a:buClr>
                <a:schemeClr val="lt2"/>
              </a:buClr>
              <a:buSzPts val="700"/>
              <a:buChar char="■"/>
              <a:defRPr sz="700">
                <a:solidFill>
                  <a:schemeClr val="lt2"/>
                </a:solidFill>
              </a:defRPr>
            </a:lvl6pPr>
            <a:lvl7pPr indent="-273050" lvl="6" marL="3200400">
              <a:spcBef>
                <a:spcPts val="0"/>
              </a:spcBef>
              <a:spcAft>
                <a:spcPts val="0"/>
              </a:spcAft>
              <a:buClr>
                <a:schemeClr val="lt2"/>
              </a:buClr>
              <a:buSzPts val="700"/>
              <a:buChar char="●"/>
              <a:defRPr sz="700">
                <a:solidFill>
                  <a:schemeClr val="lt2"/>
                </a:solidFill>
              </a:defRPr>
            </a:lvl7pPr>
            <a:lvl8pPr indent="-273050" lvl="7" marL="3657600">
              <a:spcBef>
                <a:spcPts val="0"/>
              </a:spcBef>
              <a:spcAft>
                <a:spcPts val="0"/>
              </a:spcAft>
              <a:buClr>
                <a:schemeClr val="lt2"/>
              </a:buClr>
              <a:buSzPts val="700"/>
              <a:buChar char="○"/>
              <a:defRPr sz="700">
                <a:solidFill>
                  <a:schemeClr val="lt2"/>
                </a:solidFill>
              </a:defRPr>
            </a:lvl8pPr>
            <a:lvl9pPr indent="-273050" lvl="8" marL="4114800">
              <a:spcBef>
                <a:spcPts val="0"/>
              </a:spcBef>
              <a:spcAft>
                <a:spcPts val="0"/>
              </a:spcAft>
              <a:buClr>
                <a:schemeClr val="lt2"/>
              </a:buClr>
              <a:buSzPts val="700"/>
              <a:buChar char="■"/>
              <a:defRPr sz="700">
                <a:solidFill>
                  <a:schemeClr val="lt2"/>
                </a:solidFill>
              </a:defRPr>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Image2_BLUE">
  <p:cSld name="TITLE_2_1_1_1_1_1_4_2_1">
    <p:bg>
      <p:bgPr>
        <a:solidFill>
          <a:schemeClr val="lt2"/>
        </a:solidFill>
      </p:bgPr>
    </p:bg>
    <p:spTree>
      <p:nvGrpSpPr>
        <p:cNvPr id="231" name="Shape 231"/>
        <p:cNvGrpSpPr/>
        <p:nvPr/>
      </p:nvGrpSpPr>
      <p:grpSpPr>
        <a:xfrm>
          <a:off x="0" y="0"/>
          <a:ext cx="0" cy="0"/>
          <a:chOff x="0" y="0"/>
          <a:chExt cx="0" cy="0"/>
        </a:xfrm>
      </p:grpSpPr>
      <p:sp>
        <p:nvSpPr>
          <p:cNvPr id="232" name="Google Shape;232;p46"/>
          <p:cNvSpPr/>
          <p:nvPr>
            <p:ph idx="2" type="pic"/>
          </p:nvPr>
        </p:nvSpPr>
        <p:spPr>
          <a:xfrm>
            <a:off x="3168375" y="0"/>
            <a:ext cx="5979300" cy="5143500"/>
          </a:xfrm>
          <a:prstGeom prst="rect">
            <a:avLst/>
          </a:prstGeom>
          <a:noFill/>
          <a:ln>
            <a:noFill/>
          </a:ln>
        </p:spPr>
      </p:sp>
      <p:pic>
        <p:nvPicPr>
          <p:cNvPr id="233" name="Google Shape;233;p46" title="Brand Presentation Template_Assets_Title_Pic1_WHITE.png"/>
          <p:cNvPicPr preferRelativeResize="0"/>
          <p:nvPr/>
        </p:nvPicPr>
        <p:blipFill rotWithShape="1">
          <a:blip r:embed="rId2">
            <a:alphaModFix/>
          </a:blip>
          <a:srcRect b="0" l="25428" r="20365" t="0"/>
          <a:stretch/>
        </p:blipFill>
        <p:spPr>
          <a:xfrm>
            <a:off x="0" y="0"/>
            <a:ext cx="4956524" cy="5143501"/>
          </a:xfrm>
          <a:prstGeom prst="rect">
            <a:avLst/>
          </a:prstGeom>
          <a:noFill/>
          <a:ln>
            <a:noFill/>
          </a:ln>
        </p:spPr>
      </p:pic>
      <p:sp>
        <p:nvSpPr>
          <p:cNvPr id="234" name="Google Shape;234;p46"/>
          <p:cNvSpPr txBox="1"/>
          <p:nvPr>
            <p:ph type="ctrTitle"/>
          </p:nvPr>
        </p:nvSpPr>
        <p:spPr>
          <a:xfrm>
            <a:off x="450600" y="450600"/>
            <a:ext cx="3035400" cy="17523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000"/>
              <a:buNone/>
              <a:defRPr sz="4000">
                <a:solidFill>
                  <a:schemeClr val="lt1"/>
                </a:solidFill>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235" name="Google Shape;235;p46"/>
          <p:cNvSpPr txBox="1"/>
          <p:nvPr>
            <p:ph idx="1" type="body"/>
          </p:nvPr>
        </p:nvSpPr>
        <p:spPr>
          <a:xfrm>
            <a:off x="450600" y="2350975"/>
            <a:ext cx="3384600" cy="2341800"/>
          </a:xfrm>
          <a:prstGeom prst="rect">
            <a:avLst/>
          </a:prstGeom>
        </p:spPr>
        <p:txBody>
          <a:bodyPr anchorCtr="0" anchor="t" bIns="91425" lIns="91425" spcFirstLastPara="1" rIns="91425" wrap="square" tIns="91425">
            <a:normAutofit/>
          </a:bodyPr>
          <a:lstStyle>
            <a:lvl1pPr indent="-387350" lvl="0" marL="457200">
              <a:spcBef>
                <a:spcPts val="0"/>
              </a:spcBef>
              <a:spcAft>
                <a:spcPts val="0"/>
              </a:spcAft>
              <a:buClr>
                <a:schemeClr val="dk2"/>
              </a:buClr>
              <a:buSzPts val="2500"/>
              <a:buChar char="●"/>
              <a:defRPr sz="2500">
                <a:solidFill>
                  <a:schemeClr val="dk2"/>
                </a:solidFill>
              </a:defRPr>
            </a:lvl1pPr>
            <a:lvl2pPr indent="-317500" lvl="1" marL="914400">
              <a:spcBef>
                <a:spcPts val="0"/>
              </a:spcBef>
              <a:spcAft>
                <a:spcPts val="0"/>
              </a:spcAft>
              <a:buClr>
                <a:schemeClr val="dk2"/>
              </a:buClr>
              <a:buSzPts val="1400"/>
              <a:buChar char="○"/>
              <a:defRPr>
                <a:solidFill>
                  <a:schemeClr val="dk2"/>
                </a:solidFill>
              </a:defRPr>
            </a:lvl2pPr>
            <a:lvl3pPr indent="-317500" lvl="2" marL="1371600">
              <a:spcBef>
                <a:spcPts val="0"/>
              </a:spcBef>
              <a:spcAft>
                <a:spcPts val="0"/>
              </a:spcAft>
              <a:buClr>
                <a:schemeClr val="dk2"/>
              </a:buClr>
              <a:buSzPts val="1400"/>
              <a:buChar char="■"/>
              <a:defRPr>
                <a:solidFill>
                  <a:schemeClr val="dk2"/>
                </a:solidFill>
              </a:defRPr>
            </a:lvl3pPr>
            <a:lvl4pPr indent="-317500" lvl="3" marL="1828800">
              <a:spcBef>
                <a:spcPts val="0"/>
              </a:spcBef>
              <a:spcAft>
                <a:spcPts val="0"/>
              </a:spcAft>
              <a:buClr>
                <a:schemeClr val="dk2"/>
              </a:buClr>
              <a:buSzPts val="1400"/>
              <a:buChar char="●"/>
              <a:defRPr>
                <a:solidFill>
                  <a:schemeClr val="dk2"/>
                </a:solidFill>
              </a:defRPr>
            </a:lvl4pPr>
            <a:lvl5pPr indent="-317500" lvl="4" marL="2286000">
              <a:spcBef>
                <a:spcPts val="0"/>
              </a:spcBef>
              <a:spcAft>
                <a:spcPts val="0"/>
              </a:spcAft>
              <a:buClr>
                <a:schemeClr val="dk2"/>
              </a:buClr>
              <a:buSzPts val="1400"/>
              <a:buChar char="○"/>
              <a:defRPr>
                <a:solidFill>
                  <a:schemeClr val="dk2"/>
                </a:solidFill>
              </a:defRPr>
            </a:lvl5pPr>
            <a:lvl6pPr indent="-317500" lvl="5" marL="2743200">
              <a:spcBef>
                <a:spcPts val="0"/>
              </a:spcBef>
              <a:spcAft>
                <a:spcPts val="0"/>
              </a:spcAft>
              <a:buClr>
                <a:schemeClr val="dk2"/>
              </a:buClr>
              <a:buSzPts val="1400"/>
              <a:buChar char="■"/>
              <a:defRPr>
                <a:solidFill>
                  <a:schemeClr val="dk2"/>
                </a:solidFill>
              </a:defRPr>
            </a:lvl6pPr>
            <a:lvl7pPr indent="-317500" lvl="6" marL="3200400">
              <a:spcBef>
                <a:spcPts val="0"/>
              </a:spcBef>
              <a:spcAft>
                <a:spcPts val="0"/>
              </a:spcAft>
              <a:buClr>
                <a:schemeClr val="dk2"/>
              </a:buClr>
              <a:buSzPts val="1400"/>
              <a:buChar char="●"/>
              <a:defRPr>
                <a:solidFill>
                  <a:schemeClr val="dk2"/>
                </a:solidFill>
              </a:defRPr>
            </a:lvl7pPr>
            <a:lvl8pPr indent="-317500" lvl="7" marL="3657600">
              <a:spcBef>
                <a:spcPts val="0"/>
              </a:spcBef>
              <a:spcAft>
                <a:spcPts val="0"/>
              </a:spcAft>
              <a:buClr>
                <a:schemeClr val="dk2"/>
              </a:buClr>
              <a:buSzPts val="1400"/>
              <a:buChar char="○"/>
              <a:defRPr>
                <a:solidFill>
                  <a:schemeClr val="dk2"/>
                </a:solidFill>
              </a:defRPr>
            </a:lvl8pPr>
            <a:lvl9pPr indent="-317500" lvl="8" marL="4114800">
              <a:spcBef>
                <a:spcPts val="0"/>
              </a:spcBef>
              <a:spcAft>
                <a:spcPts val="0"/>
              </a:spcAft>
              <a:buClr>
                <a:schemeClr val="dk2"/>
              </a:buClr>
              <a:buSzPts val="1400"/>
              <a:buChar char="■"/>
              <a:defRPr>
                <a:solidFill>
                  <a:schemeClr val="dk2"/>
                </a:solidFill>
              </a:defRPr>
            </a:lvl9pPr>
          </a:lstStyle>
          <a:p/>
        </p:txBody>
      </p:sp>
      <p:sp>
        <p:nvSpPr>
          <p:cNvPr id="236" name="Google Shape;236;p46"/>
          <p:cNvSpPr txBox="1"/>
          <p:nvPr>
            <p:ph idx="3" type="body"/>
          </p:nvPr>
        </p:nvSpPr>
        <p:spPr>
          <a:xfrm>
            <a:off x="114125" y="4809300"/>
            <a:ext cx="6705600" cy="181800"/>
          </a:xfrm>
          <a:prstGeom prst="rect">
            <a:avLst/>
          </a:prstGeom>
        </p:spPr>
        <p:txBody>
          <a:bodyPr anchorCtr="0" anchor="ctr" bIns="91425" lIns="91425" spcFirstLastPara="1" rIns="91425" wrap="square" tIns="91425">
            <a:noAutofit/>
          </a:bodyPr>
          <a:lstStyle>
            <a:lvl1pPr indent="-273050" lvl="0" marL="457200">
              <a:spcBef>
                <a:spcPts val="0"/>
              </a:spcBef>
              <a:spcAft>
                <a:spcPts val="0"/>
              </a:spcAft>
              <a:buClr>
                <a:schemeClr val="dk2"/>
              </a:buClr>
              <a:buSzPts val="700"/>
              <a:buChar char="●"/>
              <a:defRPr sz="700">
                <a:solidFill>
                  <a:schemeClr val="dk2"/>
                </a:solidFill>
              </a:defRPr>
            </a:lvl1pPr>
            <a:lvl2pPr indent="-273050" lvl="1" marL="914400">
              <a:spcBef>
                <a:spcPts val="0"/>
              </a:spcBef>
              <a:spcAft>
                <a:spcPts val="0"/>
              </a:spcAft>
              <a:buClr>
                <a:schemeClr val="dk2"/>
              </a:buClr>
              <a:buSzPts val="700"/>
              <a:buChar char="○"/>
              <a:defRPr sz="700">
                <a:solidFill>
                  <a:schemeClr val="dk2"/>
                </a:solidFill>
              </a:defRPr>
            </a:lvl2pPr>
            <a:lvl3pPr indent="-273050" lvl="2" marL="1371600">
              <a:spcBef>
                <a:spcPts val="0"/>
              </a:spcBef>
              <a:spcAft>
                <a:spcPts val="0"/>
              </a:spcAft>
              <a:buClr>
                <a:schemeClr val="dk2"/>
              </a:buClr>
              <a:buSzPts val="700"/>
              <a:buChar char="■"/>
              <a:defRPr sz="700">
                <a:solidFill>
                  <a:schemeClr val="dk2"/>
                </a:solidFill>
              </a:defRPr>
            </a:lvl3pPr>
            <a:lvl4pPr indent="-273050" lvl="3" marL="1828800">
              <a:spcBef>
                <a:spcPts val="0"/>
              </a:spcBef>
              <a:spcAft>
                <a:spcPts val="0"/>
              </a:spcAft>
              <a:buClr>
                <a:schemeClr val="dk2"/>
              </a:buClr>
              <a:buSzPts val="700"/>
              <a:buChar char="●"/>
              <a:defRPr sz="700">
                <a:solidFill>
                  <a:schemeClr val="dk2"/>
                </a:solidFill>
              </a:defRPr>
            </a:lvl4pPr>
            <a:lvl5pPr indent="-273050" lvl="4" marL="2286000">
              <a:spcBef>
                <a:spcPts val="0"/>
              </a:spcBef>
              <a:spcAft>
                <a:spcPts val="0"/>
              </a:spcAft>
              <a:buClr>
                <a:schemeClr val="dk2"/>
              </a:buClr>
              <a:buSzPts val="700"/>
              <a:buChar char="○"/>
              <a:defRPr sz="700">
                <a:solidFill>
                  <a:schemeClr val="dk2"/>
                </a:solidFill>
              </a:defRPr>
            </a:lvl5pPr>
            <a:lvl6pPr indent="-273050" lvl="5" marL="2743200">
              <a:spcBef>
                <a:spcPts val="0"/>
              </a:spcBef>
              <a:spcAft>
                <a:spcPts val="0"/>
              </a:spcAft>
              <a:buClr>
                <a:schemeClr val="dk2"/>
              </a:buClr>
              <a:buSzPts val="700"/>
              <a:buChar char="■"/>
              <a:defRPr sz="700">
                <a:solidFill>
                  <a:schemeClr val="dk2"/>
                </a:solidFill>
              </a:defRPr>
            </a:lvl6pPr>
            <a:lvl7pPr indent="-273050" lvl="6" marL="3200400">
              <a:spcBef>
                <a:spcPts val="0"/>
              </a:spcBef>
              <a:spcAft>
                <a:spcPts val="0"/>
              </a:spcAft>
              <a:buClr>
                <a:schemeClr val="dk2"/>
              </a:buClr>
              <a:buSzPts val="700"/>
              <a:buChar char="●"/>
              <a:defRPr sz="700">
                <a:solidFill>
                  <a:schemeClr val="dk2"/>
                </a:solidFill>
              </a:defRPr>
            </a:lvl7pPr>
            <a:lvl8pPr indent="-273050" lvl="7" marL="3657600">
              <a:spcBef>
                <a:spcPts val="0"/>
              </a:spcBef>
              <a:spcAft>
                <a:spcPts val="0"/>
              </a:spcAft>
              <a:buClr>
                <a:schemeClr val="dk2"/>
              </a:buClr>
              <a:buSzPts val="700"/>
              <a:buChar char="○"/>
              <a:defRPr sz="700">
                <a:solidFill>
                  <a:schemeClr val="dk2"/>
                </a:solidFill>
              </a:defRPr>
            </a:lvl8pPr>
            <a:lvl9pPr indent="-273050" lvl="8" marL="4114800">
              <a:spcBef>
                <a:spcPts val="0"/>
              </a:spcBef>
              <a:spcAft>
                <a:spcPts val="0"/>
              </a:spcAft>
              <a:buClr>
                <a:schemeClr val="dk2"/>
              </a:buClr>
              <a:buSzPts val="700"/>
              <a:buChar char="■"/>
              <a:defRPr sz="700">
                <a:solidFill>
                  <a:schemeClr val="dk2"/>
                </a:solidFill>
              </a:defRPr>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Image2_NAVY">
  <p:cSld name="TITLE_2_1_1_1_1_1_4_1">
    <p:bg>
      <p:bgPr>
        <a:solidFill>
          <a:schemeClr val="lt1"/>
        </a:solidFill>
      </p:bgPr>
    </p:bg>
    <p:spTree>
      <p:nvGrpSpPr>
        <p:cNvPr id="237" name="Shape 237"/>
        <p:cNvGrpSpPr/>
        <p:nvPr/>
      </p:nvGrpSpPr>
      <p:grpSpPr>
        <a:xfrm>
          <a:off x="0" y="0"/>
          <a:ext cx="0" cy="0"/>
          <a:chOff x="0" y="0"/>
          <a:chExt cx="0" cy="0"/>
        </a:xfrm>
      </p:grpSpPr>
      <p:sp>
        <p:nvSpPr>
          <p:cNvPr id="238" name="Google Shape;238;p47"/>
          <p:cNvSpPr/>
          <p:nvPr>
            <p:ph idx="2" type="pic"/>
          </p:nvPr>
        </p:nvSpPr>
        <p:spPr>
          <a:xfrm>
            <a:off x="3168375" y="0"/>
            <a:ext cx="5979300" cy="5143500"/>
          </a:xfrm>
          <a:prstGeom prst="rect">
            <a:avLst/>
          </a:prstGeom>
          <a:noFill/>
          <a:ln>
            <a:noFill/>
          </a:ln>
        </p:spPr>
      </p:sp>
      <p:pic>
        <p:nvPicPr>
          <p:cNvPr id="239" name="Google Shape;239;p47" title="Brand Presentation Template_Assets_Title_Pic1_NAVY.png"/>
          <p:cNvPicPr preferRelativeResize="0"/>
          <p:nvPr/>
        </p:nvPicPr>
        <p:blipFill rotWithShape="1">
          <a:blip r:embed="rId2">
            <a:alphaModFix/>
          </a:blip>
          <a:srcRect b="0" l="25796" r="20441" t="0"/>
          <a:stretch/>
        </p:blipFill>
        <p:spPr>
          <a:xfrm>
            <a:off x="-2" y="0"/>
            <a:ext cx="4916173" cy="5143501"/>
          </a:xfrm>
          <a:prstGeom prst="rect">
            <a:avLst/>
          </a:prstGeom>
          <a:noFill/>
          <a:ln>
            <a:noFill/>
          </a:ln>
        </p:spPr>
      </p:pic>
      <p:sp>
        <p:nvSpPr>
          <p:cNvPr id="240" name="Google Shape;240;p47"/>
          <p:cNvSpPr txBox="1"/>
          <p:nvPr>
            <p:ph idx="1" type="body"/>
          </p:nvPr>
        </p:nvSpPr>
        <p:spPr>
          <a:xfrm>
            <a:off x="114125" y="4809300"/>
            <a:ext cx="6705600" cy="181800"/>
          </a:xfrm>
          <a:prstGeom prst="rect">
            <a:avLst/>
          </a:prstGeom>
        </p:spPr>
        <p:txBody>
          <a:bodyPr anchorCtr="0" anchor="ctr" bIns="91425" lIns="91425" spcFirstLastPara="1" rIns="91425" wrap="square" tIns="91425">
            <a:noAutofit/>
          </a:bodyPr>
          <a:lstStyle>
            <a:lvl1pPr indent="-273050" lvl="0" marL="457200">
              <a:spcBef>
                <a:spcPts val="0"/>
              </a:spcBef>
              <a:spcAft>
                <a:spcPts val="0"/>
              </a:spcAft>
              <a:buClr>
                <a:schemeClr val="lt2"/>
              </a:buClr>
              <a:buSzPts val="700"/>
              <a:buChar char="●"/>
              <a:defRPr sz="700">
                <a:solidFill>
                  <a:schemeClr val="lt2"/>
                </a:solidFill>
              </a:defRPr>
            </a:lvl1pPr>
            <a:lvl2pPr indent="-273050" lvl="1" marL="914400">
              <a:spcBef>
                <a:spcPts val="0"/>
              </a:spcBef>
              <a:spcAft>
                <a:spcPts val="0"/>
              </a:spcAft>
              <a:buClr>
                <a:schemeClr val="lt2"/>
              </a:buClr>
              <a:buSzPts val="700"/>
              <a:buChar char="○"/>
              <a:defRPr sz="700">
                <a:solidFill>
                  <a:schemeClr val="lt2"/>
                </a:solidFill>
              </a:defRPr>
            </a:lvl2pPr>
            <a:lvl3pPr indent="-273050" lvl="2" marL="1371600">
              <a:spcBef>
                <a:spcPts val="0"/>
              </a:spcBef>
              <a:spcAft>
                <a:spcPts val="0"/>
              </a:spcAft>
              <a:buClr>
                <a:schemeClr val="lt2"/>
              </a:buClr>
              <a:buSzPts val="700"/>
              <a:buChar char="■"/>
              <a:defRPr sz="700">
                <a:solidFill>
                  <a:schemeClr val="lt2"/>
                </a:solidFill>
              </a:defRPr>
            </a:lvl3pPr>
            <a:lvl4pPr indent="-273050" lvl="3" marL="1828800">
              <a:spcBef>
                <a:spcPts val="0"/>
              </a:spcBef>
              <a:spcAft>
                <a:spcPts val="0"/>
              </a:spcAft>
              <a:buClr>
                <a:schemeClr val="lt2"/>
              </a:buClr>
              <a:buSzPts val="700"/>
              <a:buChar char="●"/>
              <a:defRPr sz="700">
                <a:solidFill>
                  <a:schemeClr val="lt2"/>
                </a:solidFill>
              </a:defRPr>
            </a:lvl4pPr>
            <a:lvl5pPr indent="-273050" lvl="4" marL="2286000">
              <a:spcBef>
                <a:spcPts val="0"/>
              </a:spcBef>
              <a:spcAft>
                <a:spcPts val="0"/>
              </a:spcAft>
              <a:buClr>
                <a:schemeClr val="lt2"/>
              </a:buClr>
              <a:buSzPts val="700"/>
              <a:buChar char="○"/>
              <a:defRPr sz="700">
                <a:solidFill>
                  <a:schemeClr val="lt2"/>
                </a:solidFill>
              </a:defRPr>
            </a:lvl5pPr>
            <a:lvl6pPr indent="-273050" lvl="5" marL="2743200">
              <a:spcBef>
                <a:spcPts val="0"/>
              </a:spcBef>
              <a:spcAft>
                <a:spcPts val="0"/>
              </a:spcAft>
              <a:buClr>
                <a:schemeClr val="lt2"/>
              </a:buClr>
              <a:buSzPts val="700"/>
              <a:buChar char="■"/>
              <a:defRPr sz="700">
                <a:solidFill>
                  <a:schemeClr val="lt2"/>
                </a:solidFill>
              </a:defRPr>
            </a:lvl6pPr>
            <a:lvl7pPr indent="-273050" lvl="6" marL="3200400">
              <a:spcBef>
                <a:spcPts val="0"/>
              </a:spcBef>
              <a:spcAft>
                <a:spcPts val="0"/>
              </a:spcAft>
              <a:buClr>
                <a:schemeClr val="lt2"/>
              </a:buClr>
              <a:buSzPts val="700"/>
              <a:buChar char="●"/>
              <a:defRPr sz="700">
                <a:solidFill>
                  <a:schemeClr val="lt2"/>
                </a:solidFill>
              </a:defRPr>
            </a:lvl7pPr>
            <a:lvl8pPr indent="-273050" lvl="7" marL="3657600">
              <a:spcBef>
                <a:spcPts val="0"/>
              </a:spcBef>
              <a:spcAft>
                <a:spcPts val="0"/>
              </a:spcAft>
              <a:buClr>
                <a:schemeClr val="lt2"/>
              </a:buClr>
              <a:buSzPts val="700"/>
              <a:buChar char="○"/>
              <a:defRPr sz="700">
                <a:solidFill>
                  <a:schemeClr val="lt2"/>
                </a:solidFill>
              </a:defRPr>
            </a:lvl8pPr>
            <a:lvl9pPr indent="-273050" lvl="8" marL="4114800">
              <a:spcBef>
                <a:spcPts val="0"/>
              </a:spcBef>
              <a:spcAft>
                <a:spcPts val="0"/>
              </a:spcAft>
              <a:buClr>
                <a:schemeClr val="lt2"/>
              </a:buClr>
              <a:buSzPts val="700"/>
              <a:buChar char="■"/>
              <a:defRPr sz="700">
                <a:solidFill>
                  <a:schemeClr val="lt2"/>
                </a:solidFill>
              </a:defRPr>
            </a:lvl9pPr>
          </a:lstStyle>
          <a:p/>
        </p:txBody>
      </p:sp>
      <p:sp>
        <p:nvSpPr>
          <p:cNvPr id="241" name="Google Shape;241;p47"/>
          <p:cNvSpPr txBox="1"/>
          <p:nvPr>
            <p:ph type="ctrTitle"/>
          </p:nvPr>
        </p:nvSpPr>
        <p:spPr>
          <a:xfrm>
            <a:off x="450600" y="951275"/>
            <a:ext cx="3035400" cy="21435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dk1"/>
              </a:buClr>
              <a:buSzPts val="4000"/>
              <a:buNone/>
              <a:defRPr sz="4000">
                <a:solidFill>
                  <a:schemeClr val="dk1"/>
                </a:solidFill>
              </a:defRPr>
            </a:lvl1pPr>
            <a:lvl2pPr lvl="1" algn="ctr">
              <a:spcBef>
                <a:spcPts val="0"/>
              </a:spcBef>
              <a:spcAft>
                <a:spcPts val="0"/>
              </a:spcAft>
              <a:buClr>
                <a:schemeClr val="lt1"/>
              </a:buClr>
              <a:buSzPts val="5200"/>
              <a:buNone/>
              <a:defRPr sz="5200">
                <a:solidFill>
                  <a:schemeClr val="lt1"/>
                </a:solidFill>
              </a:defRPr>
            </a:lvl2pPr>
            <a:lvl3pPr lvl="2" algn="ctr">
              <a:spcBef>
                <a:spcPts val="0"/>
              </a:spcBef>
              <a:spcAft>
                <a:spcPts val="0"/>
              </a:spcAft>
              <a:buClr>
                <a:schemeClr val="lt1"/>
              </a:buClr>
              <a:buSzPts val="5200"/>
              <a:buNone/>
              <a:defRPr sz="5200">
                <a:solidFill>
                  <a:schemeClr val="lt1"/>
                </a:solidFill>
              </a:defRPr>
            </a:lvl3pPr>
            <a:lvl4pPr lvl="3" algn="ctr">
              <a:spcBef>
                <a:spcPts val="0"/>
              </a:spcBef>
              <a:spcAft>
                <a:spcPts val="0"/>
              </a:spcAft>
              <a:buClr>
                <a:schemeClr val="lt1"/>
              </a:buClr>
              <a:buSzPts val="5200"/>
              <a:buNone/>
              <a:defRPr sz="5200">
                <a:solidFill>
                  <a:schemeClr val="lt1"/>
                </a:solidFill>
              </a:defRPr>
            </a:lvl4pPr>
            <a:lvl5pPr lvl="4" algn="ctr">
              <a:spcBef>
                <a:spcPts val="0"/>
              </a:spcBef>
              <a:spcAft>
                <a:spcPts val="0"/>
              </a:spcAft>
              <a:buClr>
                <a:schemeClr val="lt1"/>
              </a:buClr>
              <a:buSzPts val="5200"/>
              <a:buNone/>
              <a:defRPr sz="5200">
                <a:solidFill>
                  <a:schemeClr val="lt1"/>
                </a:solidFill>
              </a:defRPr>
            </a:lvl5pPr>
            <a:lvl6pPr lvl="5" algn="ctr">
              <a:spcBef>
                <a:spcPts val="0"/>
              </a:spcBef>
              <a:spcAft>
                <a:spcPts val="0"/>
              </a:spcAft>
              <a:buClr>
                <a:schemeClr val="lt1"/>
              </a:buClr>
              <a:buSzPts val="5200"/>
              <a:buNone/>
              <a:defRPr sz="5200">
                <a:solidFill>
                  <a:schemeClr val="lt1"/>
                </a:solidFill>
              </a:defRPr>
            </a:lvl6pPr>
            <a:lvl7pPr lvl="6" algn="ctr">
              <a:spcBef>
                <a:spcPts val="0"/>
              </a:spcBef>
              <a:spcAft>
                <a:spcPts val="0"/>
              </a:spcAft>
              <a:buClr>
                <a:schemeClr val="lt1"/>
              </a:buClr>
              <a:buSzPts val="5200"/>
              <a:buNone/>
              <a:defRPr sz="5200">
                <a:solidFill>
                  <a:schemeClr val="lt1"/>
                </a:solidFill>
              </a:defRPr>
            </a:lvl7pPr>
            <a:lvl8pPr lvl="7" algn="ctr">
              <a:spcBef>
                <a:spcPts val="0"/>
              </a:spcBef>
              <a:spcAft>
                <a:spcPts val="0"/>
              </a:spcAft>
              <a:buClr>
                <a:schemeClr val="lt1"/>
              </a:buClr>
              <a:buSzPts val="5200"/>
              <a:buNone/>
              <a:defRPr sz="5200">
                <a:solidFill>
                  <a:schemeClr val="lt1"/>
                </a:solidFill>
              </a:defRPr>
            </a:lvl8pPr>
            <a:lvl9pPr lvl="8" algn="ctr">
              <a:spcBef>
                <a:spcPts val="0"/>
              </a:spcBef>
              <a:spcAft>
                <a:spcPts val="0"/>
              </a:spcAft>
              <a:buClr>
                <a:schemeClr val="lt1"/>
              </a:buClr>
              <a:buSzPts val="5200"/>
              <a:buNone/>
              <a:defRPr sz="5200">
                <a:solidFill>
                  <a:schemeClr val="lt1"/>
                </a:solidFill>
              </a:defRPr>
            </a:lvl9pPr>
          </a:lstStyle>
          <a:p/>
        </p:txBody>
      </p:sp>
      <p:sp>
        <p:nvSpPr>
          <p:cNvPr id="242" name="Google Shape;242;p47"/>
          <p:cNvSpPr txBox="1"/>
          <p:nvPr>
            <p:ph idx="3" type="subTitle"/>
          </p:nvPr>
        </p:nvSpPr>
        <p:spPr>
          <a:xfrm>
            <a:off x="450600" y="3318400"/>
            <a:ext cx="3035400" cy="9612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lt2"/>
              </a:buClr>
              <a:buSzPts val="2400"/>
              <a:buNone/>
              <a:defRPr sz="2400">
                <a:solidFill>
                  <a:schemeClr val="lt2"/>
                </a:solidFill>
              </a:defRPr>
            </a:lvl1pPr>
            <a:lvl2pPr lvl="1" algn="ctr">
              <a:lnSpc>
                <a:spcPct val="100000"/>
              </a:lnSpc>
              <a:spcBef>
                <a:spcPts val="0"/>
              </a:spcBef>
              <a:spcAft>
                <a:spcPts val="0"/>
              </a:spcAft>
              <a:buClr>
                <a:srgbClr val="173145"/>
              </a:buClr>
              <a:buSzPts val="2800"/>
              <a:buNone/>
              <a:defRPr sz="2800">
                <a:solidFill>
                  <a:srgbClr val="173145"/>
                </a:solidFill>
              </a:defRPr>
            </a:lvl2pPr>
            <a:lvl3pPr lvl="2" algn="ctr">
              <a:lnSpc>
                <a:spcPct val="100000"/>
              </a:lnSpc>
              <a:spcBef>
                <a:spcPts val="0"/>
              </a:spcBef>
              <a:spcAft>
                <a:spcPts val="0"/>
              </a:spcAft>
              <a:buClr>
                <a:srgbClr val="173145"/>
              </a:buClr>
              <a:buSzPts val="2800"/>
              <a:buNone/>
              <a:defRPr sz="2800">
                <a:solidFill>
                  <a:srgbClr val="173145"/>
                </a:solidFill>
              </a:defRPr>
            </a:lvl3pPr>
            <a:lvl4pPr lvl="3" algn="ctr">
              <a:lnSpc>
                <a:spcPct val="100000"/>
              </a:lnSpc>
              <a:spcBef>
                <a:spcPts val="0"/>
              </a:spcBef>
              <a:spcAft>
                <a:spcPts val="0"/>
              </a:spcAft>
              <a:buClr>
                <a:srgbClr val="173145"/>
              </a:buClr>
              <a:buSzPts val="2800"/>
              <a:buNone/>
              <a:defRPr sz="2800">
                <a:solidFill>
                  <a:srgbClr val="173145"/>
                </a:solidFill>
              </a:defRPr>
            </a:lvl4pPr>
            <a:lvl5pPr lvl="4" algn="ctr">
              <a:lnSpc>
                <a:spcPct val="100000"/>
              </a:lnSpc>
              <a:spcBef>
                <a:spcPts val="0"/>
              </a:spcBef>
              <a:spcAft>
                <a:spcPts val="0"/>
              </a:spcAft>
              <a:buClr>
                <a:srgbClr val="173145"/>
              </a:buClr>
              <a:buSzPts val="2800"/>
              <a:buNone/>
              <a:defRPr sz="2800">
                <a:solidFill>
                  <a:srgbClr val="173145"/>
                </a:solidFill>
              </a:defRPr>
            </a:lvl5pPr>
            <a:lvl6pPr lvl="5" algn="ctr">
              <a:lnSpc>
                <a:spcPct val="100000"/>
              </a:lnSpc>
              <a:spcBef>
                <a:spcPts val="0"/>
              </a:spcBef>
              <a:spcAft>
                <a:spcPts val="0"/>
              </a:spcAft>
              <a:buClr>
                <a:srgbClr val="173145"/>
              </a:buClr>
              <a:buSzPts val="2800"/>
              <a:buNone/>
              <a:defRPr sz="2800">
                <a:solidFill>
                  <a:srgbClr val="173145"/>
                </a:solidFill>
              </a:defRPr>
            </a:lvl6pPr>
            <a:lvl7pPr lvl="6" algn="ctr">
              <a:lnSpc>
                <a:spcPct val="100000"/>
              </a:lnSpc>
              <a:spcBef>
                <a:spcPts val="0"/>
              </a:spcBef>
              <a:spcAft>
                <a:spcPts val="0"/>
              </a:spcAft>
              <a:buClr>
                <a:srgbClr val="173145"/>
              </a:buClr>
              <a:buSzPts val="2800"/>
              <a:buNone/>
              <a:defRPr sz="2800">
                <a:solidFill>
                  <a:srgbClr val="173145"/>
                </a:solidFill>
              </a:defRPr>
            </a:lvl7pPr>
            <a:lvl8pPr lvl="7" algn="ctr">
              <a:lnSpc>
                <a:spcPct val="100000"/>
              </a:lnSpc>
              <a:spcBef>
                <a:spcPts val="0"/>
              </a:spcBef>
              <a:spcAft>
                <a:spcPts val="0"/>
              </a:spcAft>
              <a:buClr>
                <a:srgbClr val="173145"/>
              </a:buClr>
              <a:buSzPts val="2800"/>
              <a:buNone/>
              <a:defRPr sz="2800">
                <a:solidFill>
                  <a:srgbClr val="173145"/>
                </a:solidFill>
              </a:defRPr>
            </a:lvl8pPr>
            <a:lvl9pPr lvl="8" algn="ctr">
              <a:lnSpc>
                <a:spcPct val="100000"/>
              </a:lnSpc>
              <a:spcBef>
                <a:spcPts val="0"/>
              </a:spcBef>
              <a:spcAft>
                <a:spcPts val="0"/>
              </a:spcAft>
              <a:buClr>
                <a:srgbClr val="173145"/>
              </a:buClr>
              <a:buSzPts val="2800"/>
              <a:buNone/>
              <a:defRPr sz="2800">
                <a:solidFill>
                  <a:srgbClr val="173145"/>
                </a:solidFill>
              </a:defRPr>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Image3_NAVY">
  <p:cSld name="TITLE_2_1_1_1_1_1_4_1_1">
    <p:bg>
      <p:bgPr>
        <a:solidFill>
          <a:schemeClr val="lt1"/>
        </a:solidFill>
      </p:bgPr>
    </p:bg>
    <p:spTree>
      <p:nvGrpSpPr>
        <p:cNvPr id="243" name="Shape 243"/>
        <p:cNvGrpSpPr/>
        <p:nvPr/>
      </p:nvGrpSpPr>
      <p:grpSpPr>
        <a:xfrm>
          <a:off x="0" y="0"/>
          <a:ext cx="0" cy="0"/>
          <a:chOff x="0" y="0"/>
          <a:chExt cx="0" cy="0"/>
        </a:xfrm>
      </p:grpSpPr>
      <p:sp>
        <p:nvSpPr>
          <p:cNvPr id="244" name="Google Shape;244;p48"/>
          <p:cNvSpPr/>
          <p:nvPr>
            <p:ph idx="2" type="pic"/>
          </p:nvPr>
        </p:nvSpPr>
        <p:spPr>
          <a:xfrm>
            <a:off x="3168375" y="0"/>
            <a:ext cx="5979300" cy="5143500"/>
          </a:xfrm>
          <a:prstGeom prst="rect">
            <a:avLst/>
          </a:prstGeom>
          <a:noFill/>
          <a:ln>
            <a:noFill/>
          </a:ln>
        </p:spPr>
      </p:sp>
      <p:pic>
        <p:nvPicPr>
          <p:cNvPr id="245" name="Google Shape;245;p48" title="Brand Presentation Template_Assets_TextBoxEdge_2.png"/>
          <p:cNvPicPr preferRelativeResize="0"/>
          <p:nvPr/>
        </p:nvPicPr>
        <p:blipFill rotWithShape="1">
          <a:blip r:embed="rId2">
            <a:alphaModFix/>
          </a:blip>
          <a:srcRect b="0" l="11618" r="37672" t="0"/>
          <a:stretch/>
        </p:blipFill>
        <p:spPr>
          <a:xfrm>
            <a:off x="0" y="0"/>
            <a:ext cx="4636826" cy="5143501"/>
          </a:xfrm>
          <a:prstGeom prst="rect">
            <a:avLst/>
          </a:prstGeom>
          <a:noFill/>
          <a:ln>
            <a:noFill/>
          </a:ln>
        </p:spPr>
      </p:pic>
      <p:sp>
        <p:nvSpPr>
          <p:cNvPr id="246" name="Google Shape;246;p48"/>
          <p:cNvSpPr txBox="1"/>
          <p:nvPr>
            <p:ph idx="1" type="body"/>
          </p:nvPr>
        </p:nvSpPr>
        <p:spPr>
          <a:xfrm>
            <a:off x="114125" y="4809300"/>
            <a:ext cx="6705600" cy="181800"/>
          </a:xfrm>
          <a:prstGeom prst="rect">
            <a:avLst/>
          </a:prstGeom>
        </p:spPr>
        <p:txBody>
          <a:bodyPr anchorCtr="0" anchor="ctr" bIns="91425" lIns="91425" spcFirstLastPara="1" rIns="91425" wrap="square" tIns="91425">
            <a:noAutofit/>
          </a:bodyPr>
          <a:lstStyle>
            <a:lvl1pPr indent="-273050" lvl="0" marL="457200">
              <a:spcBef>
                <a:spcPts val="0"/>
              </a:spcBef>
              <a:spcAft>
                <a:spcPts val="0"/>
              </a:spcAft>
              <a:buClr>
                <a:schemeClr val="lt2"/>
              </a:buClr>
              <a:buSzPts val="700"/>
              <a:buChar char="●"/>
              <a:defRPr sz="700">
                <a:solidFill>
                  <a:schemeClr val="lt2"/>
                </a:solidFill>
              </a:defRPr>
            </a:lvl1pPr>
            <a:lvl2pPr indent="-273050" lvl="1" marL="914400">
              <a:spcBef>
                <a:spcPts val="0"/>
              </a:spcBef>
              <a:spcAft>
                <a:spcPts val="0"/>
              </a:spcAft>
              <a:buClr>
                <a:schemeClr val="lt2"/>
              </a:buClr>
              <a:buSzPts val="700"/>
              <a:buChar char="○"/>
              <a:defRPr sz="700">
                <a:solidFill>
                  <a:schemeClr val="lt2"/>
                </a:solidFill>
              </a:defRPr>
            </a:lvl2pPr>
            <a:lvl3pPr indent="-273050" lvl="2" marL="1371600">
              <a:spcBef>
                <a:spcPts val="0"/>
              </a:spcBef>
              <a:spcAft>
                <a:spcPts val="0"/>
              </a:spcAft>
              <a:buClr>
                <a:schemeClr val="lt2"/>
              </a:buClr>
              <a:buSzPts val="700"/>
              <a:buChar char="■"/>
              <a:defRPr sz="700">
                <a:solidFill>
                  <a:schemeClr val="lt2"/>
                </a:solidFill>
              </a:defRPr>
            </a:lvl3pPr>
            <a:lvl4pPr indent="-273050" lvl="3" marL="1828800">
              <a:spcBef>
                <a:spcPts val="0"/>
              </a:spcBef>
              <a:spcAft>
                <a:spcPts val="0"/>
              </a:spcAft>
              <a:buClr>
                <a:schemeClr val="lt2"/>
              </a:buClr>
              <a:buSzPts val="700"/>
              <a:buChar char="●"/>
              <a:defRPr sz="700">
                <a:solidFill>
                  <a:schemeClr val="lt2"/>
                </a:solidFill>
              </a:defRPr>
            </a:lvl4pPr>
            <a:lvl5pPr indent="-273050" lvl="4" marL="2286000">
              <a:spcBef>
                <a:spcPts val="0"/>
              </a:spcBef>
              <a:spcAft>
                <a:spcPts val="0"/>
              </a:spcAft>
              <a:buClr>
                <a:schemeClr val="lt2"/>
              </a:buClr>
              <a:buSzPts val="700"/>
              <a:buChar char="○"/>
              <a:defRPr sz="700">
                <a:solidFill>
                  <a:schemeClr val="lt2"/>
                </a:solidFill>
              </a:defRPr>
            </a:lvl5pPr>
            <a:lvl6pPr indent="-273050" lvl="5" marL="2743200">
              <a:spcBef>
                <a:spcPts val="0"/>
              </a:spcBef>
              <a:spcAft>
                <a:spcPts val="0"/>
              </a:spcAft>
              <a:buClr>
                <a:schemeClr val="lt2"/>
              </a:buClr>
              <a:buSzPts val="700"/>
              <a:buChar char="■"/>
              <a:defRPr sz="700">
                <a:solidFill>
                  <a:schemeClr val="lt2"/>
                </a:solidFill>
              </a:defRPr>
            </a:lvl6pPr>
            <a:lvl7pPr indent="-273050" lvl="6" marL="3200400">
              <a:spcBef>
                <a:spcPts val="0"/>
              </a:spcBef>
              <a:spcAft>
                <a:spcPts val="0"/>
              </a:spcAft>
              <a:buClr>
                <a:schemeClr val="lt2"/>
              </a:buClr>
              <a:buSzPts val="700"/>
              <a:buChar char="●"/>
              <a:defRPr sz="700">
                <a:solidFill>
                  <a:schemeClr val="lt2"/>
                </a:solidFill>
              </a:defRPr>
            </a:lvl7pPr>
            <a:lvl8pPr indent="-273050" lvl="7" marL="3657600">
              <a:spcBef>
                <a:spcPts val="0"/>
              </a:spcBef>
              <a:spcAft>
                <a:spcPts val="0"/>
              </a:spcAft>
              <a:buClr>
                <a:schemeClr val="lt2"/>
              </a:buClr>
              <a:buSzPts val="700"/>
              <a:buChar char="○"/>
              <a:defRPr sz="700">
                <a:solidFill>
                  <a:schemeClr val="lt2"/>
                </a:solidFill>
              </a:defRPr>
            </a:lvl8pPr>
            <a:lvl9pPr indent="-273050" lvl="8" marL="4114800">
              <a:spcBef>
                <a:spcPts val="0"/>
              </a:spcBef>
              <a:spcAft>
                <a:spcPts val="0"/>
              </a:spcAft>
              <a:buClr>
                <a:schemeClr val="lt2"/>
              </a:buClr>
              <a:buSzPts val="700"/>
              <a:buChar char="■"/>
              <a:defRPr sz="700">
                <a:solidFill>
                  <a:schemeClr val="lt2"/>
                </a:solidFill>
              </a:defRPr>
            </a:lvl9pPr>
          </a:lstStyle>
          <a:p/>
        </p:txBody>
      </p:sp>
      <p:sp>
        <p:nvSpPr>
          <p:cNvPr id="247" name="Google Shape;247;p48"/>
          <p:cNvSpPr txBox="1"/>
          <p:nvPr>
            <p:ph type="ctrTitle"/>
          </p:nvPr>
        </p:nvSpPr>
        <p:spPr>
          <a:xfrm>
            <a:off x="450600" y="951275"/>
            <a:ext cx="3035400" cy="21435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dk1"/>
              </a:buClr>
              <a:buSzPts val="4000"/>
              <a:buNone/>
              <a:defRPr sz="4000">
                <a:solidFill>
                  <a:schemeClr val="dk1"/>
                </a:solidFill>
              </a:defRPr>
            </a:lvl1pPr>
            <a:lvl2pPr lvl="1" algn="ctr">
              <a:spcBef>
                <a:spcPts val="0"/>
              </a:spcBef>
              <a:spcAft>
                <a:spcPts val="0"/>
              </a:spcAft>
              <a:buClr>
                <a:schemeClr val="lt1"/>
              </a:buClr>
              <a:buSzPts val="5200"/>
              <a:buNone/>
              <a:defRPr sz="5200">
                <a:solidFill>
                  <a:schemeClr val="lt1"/>
                </a:solidFill>
              </a:defRPr>
            </a:lvl2pPr>
            <a:lvl3pPr lvl="2" algn="ctr">
              <a:spcBef>
                <a:spcPts val="0"/>
              </a:spcBef>
              <a:spcAft>
                <a:spcPts val="0"/>
              </a:spcAft>
              <a:buClr>
                <a:schemeClr val="lt1"/>
              </a:buClr>
              <a:buSzPts val="5200"/>
              <a:buNone/>
              <a:defRPr sz="5200">
                <a:solidFill>
                  <a:schemeClr val="lt1"/>
                </a:solidFill>
              </a:defRPr>
            </a:lvl3pPr>
            <a:lvl4pPr lvl="3" algn="ctr">
              <a:spcBef>
                <a:spcPts val="0"/>
              </a:spcBef>
              <a:spcAft>
                <a:spcPts val="0"/>
              </a:spcAft>
              <a:buClr>
                <a:schemeClr val="lt1"/>
              </a:buClr>
              <a:buSzPts val="5200"/>
              <a:buNone/>
              <a:defRPr sz="5200">
                <a:solidFill>
                  <a:schemeClr val="lt1"/>
                </a:solidFill>
              </a:defRPr>
            </a:lvl4pPr>
            <a:lvl5pPr lvl="4" algn="ctr">
              <a:spcBef>
                <a:spcPts val="0"/>
              </a:spcBef>
              <a:spcAft>
                <a:spcPts val="0"/>
              </a:spcAft>
              <a:buClr>
                <a:schemeClr val="lt1"/>
              </a:buClr>
              <a:buSzPts val="5200"/>
              <a:buNone/>
              <a:defRPr sz="5200">
                <a:solidFill>
                  <a:schemeClr val="lt1"/>
                </a:solidFill>
              </a:defRPr>
            </a:lvl5pPr>
            <a:lvl6pPr lvl="5" algn="ctr">
              <a:spcBef>
                <a:spcPts val="0"/>
              </a:spcBef>
              <a:spcAft>
                <a:spcPts val="0"/>
              </a:spcAft>
              <a:buClr>
                <a:schemeClr val="lt1"/>
              </a:buClr>
              <a:buSzPts val="5200"/>
              <a:buNone/>
              <a:defRPr sz="5200">
                <a:solidFill>
                  <a:schemeClr val="lt1"/>
                </a:solidFill>
              </a:defRPr>
            </a:lvl6pPr>
            <a:lvl7pPr lvl="6" algn="ctr">
              <a:spcBef>
                <a:spcPts val="0"/>
              </a:spcBef>
              <a:spcAft>
                <a:spcPts val="0"/>
              </a:spcAft>
              <a:buClr>
                <a:schemeClr val="lt1"/>
              </a:buClr>
              <a:buSzPts val="5200"/>
              <a:buNone/>
              <a:defRPr sz="5200">
                <a:solidFill>
                  <a:schemeClr val="lt1"/>
                </a:solidFill>
              </a:defRPr>
            </a:lvl7pPr>
            <a:lvl8pPr lvl="7" algn="ctr">
              <a:spcBef>
                <a:spcPts val="0"/>
              </a:spcBef>
              <a:spcAft>
                <a:spcPts val="0"/>
              </a:spcAft>
              <a:buClr>
                <a:schemeClr val="lt1"/>
              </a:buClr>
              <a:buSzPts val="5200"/>
              <a:buNone/>
              <a:defRPr sz="5200">
                <a:solidFill>
                  <a:schemeClr val="lt1"/>
                </a:solidFill>
              </a:defRPr>
            </a:lvl8pPr>
            <a:lvl9pPr lvl="8" algn="ctr">
              <a:spcBef>
                <a:spcPts val="0"/>
              </a:spcBef>
              <a:spcAft>
                <a:spcPts val="0"/>
              </a:spcAft>
              <a:buClr>
                <a:schemeClr val="lt1"/>
              </a:buClr>
              <a:buSzPts val="5200"/>
              <a:buNone/>
              <a:defRPr sz="5200">
                <a:solidFill>
                  <a:schemeClr val="lt1"/>
                </a:solidFill>
              </a:defRPr>
            </a:lvl9pPr>
          </a:lstStyle>
          <a:p/>
        </p:txBody>
      </p:sp>
      <p:sp>
        <p:nvSpPr>
          <p:cNvPr id="248" name="Google Shape;248;p48"/>
          <p:cNvSpPr txBox="1"/>
          <p:nvPr>
            <p:ph idx="3" type="subTitle"/>
          </p:nvPr>
        </p:nvSpPr>
        <p:spPr>
          <a:xfrm>
            <a:off x="450600" y="3318400"/>
            <a:ext cx="3035400" cy="9612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lt2"/>
              </a:buClr>
              <a:buSzPts val="2400"/>
              <a:buNone/>
              <a:defRPr sz="2400">
                <a:solidFill>
                  <a:schemeClr val="lt2"/>
                </a:solidFill>
              </a:defRPr>
            </a:lvl1pPr>
            <a:lvl2pPr lvl="1" algn="ctr">
              <a:lnSpc>
                <a:spcPct val="100000"/>
              </a:lnSpc>
              <a:spcBef>
                <a:spcPts val="0"/>
              </a:spcBef>
              <a:spcAft>
                <a:spcPts val="0"/>
              </a:spcAft>
              <a:buClr>
                <a:srgbClr val="173145"/>
              </a:buClr>
              <a:buSzPts val="2800"/>
              <a:buNone/>
              <a:defRPr sz="2800">
                <a:solidFill>
                  <a:srgbClr val="173145"/>
                </a:solidFill>
              </a:defRPr>
            </a:lvl2pPr>
            <a:lvl3pPr lvl="2" algn="ctr">
              <a:lnSpc>
                <a:spcPct val="100000"/>
              </a:lnSpc>
              <a:spcBef>
                <a:spcPts val="0"/>
              </a:spcBef>
              <a:spcAft>
                <a:spcPts val="0"/>
              </a:spcAft>
              <a:buClr>
                <a:srgbClr val="173145"/>
              </a:buClr>
              <a:buSzPts val="2800"/>
              <a:buNone/>
              <a:defRPr sz="2800">
                <a:solidFill>
                  <a:srgbClr val="173145"/>
                </a:solidFill>
              </a:defRPr>
            </a:lvl3pPr>
            <a:lvl4pPr lvl="3" algn="ctr">
              <a:lnSpc>
                <a:spcPct val="100000"/>
              </a:lnSpc>
              <a:spcBef>
                <a:spcPts val="0"/>
              </a:spcBef>
              <a:spcAft>
                <a:spcPts val="0"/>
              </a:spcAft>
              <a:buClr>
                <a:srgbClr val="173145"/>
              </a:buClr>
              <a:buSzPts val="2800"/>
              <a:buNone/>
              <a:defRPr sz="2800">
                <a:solidFill>
                  <a:srgbClr val="173145"/>
                </a:solidFill>
              </a:defRPr>
            </a:lvl4pPr>
            <a:lvl5pPr lvl="4" algn="ctr">
              <a:lnSpc>
                <a:spcPct val="100000"/>
              </a:lnSpc>
              <a:spcBef>
                <a:spcPts val="0"/>
              </a:spcBef>
              <a:spcAft>
                <a:spcPts val="0"/>
              </a:spcAft>
              <a:buClr>
                <a:srgbClr val="173145"/>
              </a:buClr>
              <a:buSzPts val="2800"/>
              <a:buNone/>
              <a:defRPr sz="2800">
                <a:solidFill>
                  <a:srgbClr val="173145"/>
                </a:solidFill>
              </a:defRPr>
            </a:lvl5pPr>
            <a:lvl6pPr lvl="5" algn="ctr">
              <a:lnSpc>
                <a:spcPct val="100000"/>
              </a:lnSpc>
              <a:spcBef>
                <a:spcPts val="0"/>
              </a:spcBef>
              <a:spcAft>
                <a:spcPts val="0"/>
              </a:spcAft>
              <a:buClr>
                <a:srgbClr val="173145"/>
              </a:buClr>
              <a:buSzPts val="2800"/>
              <a:buNone/>
              <a:defRPr sz="2800">
                <a:solidFill>
                  <a:srgbClr val="173145"/>
                </a:solidFill>
              </a:defRPr>
            </a:lvl6pPr>
            <a:lvl7pPr lvl="6" algn="ctr">
              <a:lnSpc>
                <a:spcPct val="100000"/>
              </a:lnSpc>
              <a:spcBef>
                <a:spcPts val="0"/>
              </a:spcBef>
              <a:spcAft>
                <a:spcPts val="0"/>
              </a:spcAft>
              <a:buClr>
                <a:srgbClr val="173145"/>
              </a:buClr>
              <a:buSzPts val="2800"/>
              <a:buNone/>
              <a:defRPr sz="2800">
                <a:solidFill>
                  <a:srgbClr val="173145"/>
                </a:solidFill>
              </a:defRPr>
            </a:lvl7pPr>
            <a:lvl8pPr lvl="7" algn="ctr">
              <a:lnSpc>
                <a:spcPct val="100000"/>
              </a:lnSpc>
              <a:spcBef>
                <a:spcPts val="0"/>
              </a:spcBef>
              <a:spcAft>
                <a:spcPts val="0"/>
              </a:spcAft>
              <a:buClr>
                <a:srgbClr val="173145"/>
              </a:buClr>
              <a:buSzPts val="2800"/>
              <a:buNone/>
              <a:defRPr sz="2800">
                <a:solidFill>
                  <a:srgbClr val="173145"/>
                </a:solidFill>
              </a:defRPr>
            </a:lvl8pPr>
            <a:lvl9pPr lvl="8" algn="ctr">
              <a:lnSpc>
                <a:spcPct val="100000"/>
              </a:lnSpc>
              <a:spcBef>
                <a:spcPts val="0"/>
              </a:spcBef>
              <a:spcAft>
                <a:spcPts val="0"/>
              </a:spcAft>
              <a:buClr>
                <a:srgbClr val="173145"/>
              </a:buClr>
              <a:buSzPts val="2800"/>
              <a:buNone/>
              <a:defRPr sz="2800">
                <a:solidFill>
                  <a:srgbClr val="173145"/>
                </a:solidFill>
              </a:defRPr>
            </a:lvl9pPr>
          </a:lstStyle>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Image3_YELLOW">
  <p:cSld name="TITLE_2_1_1_1_1_1_4_1_1_1">
    <p:bg>
      <p:bgPr>
        <a:solidFill>
          <a:schemeClr val="lt1"/>
        </a:solidFill>
      </p:bgPr>
    </p:bg>
    <p:spTree>
      <p:nvGrpSpPr>
        <p:cNvPr id="249" name="Shape 249"/>
        <p:cNvGrpSpPr/>
        <p:nvPr/>
      </p:nvGrpSpPr>
      <p:grpSpPr>
        <a:xfrm>
          <a:off x="0" y="0"/>
          <a:ext cx="0" cy="0"/>
          <a:chOff x="0" y="0"/>
          <a:chExt cx="0" cy="0"/>
        </a:xfrm>
      </p:grpSpPr>
      <p:sp>
        <p:nvSpPr>
          <p:cNvPr id="250" name="Google Shape;250;p49"/>
          <p:cNvSpPr/>
          <p:nvPr>
            <p:ph idx="2" type="pic"/>
          </p:nvPr>
        </p:nvSpPr>
        <p:spPr>
          <a:xfrm>
            <a:off x="3168375" y="0"/>
            <a:ext cx="5979300" cy="5143500"/>
          </a:xfrm>
          <a:prstGeom prst="rect">
            <a:avLst/>
          </a:prstGeom>
          <a:noFill/>
          <a:ln>
            <a:noFill/>
          </a:ln>
        </p:spPr>
      </p:sp>
      <p:pic>
        <p:nvPicPr>
          <p:cNvPr id="251" name="Google Shape;251;p49" title="Brand Presentation Template_Assets_TextBoxEdge_.png"/>
          <p:cNvPicPr preferRelativeResize="0"/>
          <p:nvPr/>
        </p:nvPicPr>
        <p:blipFill rotWithShape="1">
          <a:blip r:embed="rId2">
            <a:alphaModFix/>
          </a:blip>
          <a:srcRect b="0" l="11628" r="36831" t="0"/>
          <a:stretch/>
        </p:blipFill>
        <p:spPr>
          <a:xfrm>
            <a:off x="0" y="0"/>
            <a:ext cx="4713027" cy="5143499"/>
          </a:xfrm>
          <a:prstGeom prst="rect">
            <a:avLst/>
          </a:prstGeom>
          <a:noFill/>
          <a:ln>
            <a:noFill/>
          </a:ln>
        </p:spPr>
      </p:pic>
      <p:sp>
        <p:nvSpPr>
          <p:cNvPr id="252" name="Google Shape;252;p49"/>
          <p:cNvSpPr txBox="1"/>
          <p:nvPr>
            <p:ph idx="1" type="body"/>
          </p:nvPr>
        </p:nvSpPr>
        <p:spPr>
          <a:xfrm>
            <a:off x="114125" y="4809300"/>
            <a:ext cx="6705600" cy="181800"/>
          </a:xfrm>
          <a:prstGeom prst="rect">
            <a:avLst/>
          </a:prstGeom>
        </p:spPr>
        <p:txBody>
          <a:bodyPr anchorCtr="0" anchor="ctr" bIns="91425" lIns="91425" spcFirstLastPara="1" rIns="91425" wrap="square" tIns="91425">
            <a:noAutofit/>
          </a:bodyPr>
          <a:lstStyle>
            <a:lvl1pPr indent="-273050" lvl="0" marL="457200">
              <a:spcBef>
                <a:spcPts val="0"/>
              </a:spcBef>
              <a:spcAft>
                <a:spcPts val="0"/>
              </a:spcAft>
              <a:buClr>
                <a:schemeClr val="dk2"/>
              </a:buClr>
              <a:buSzPts val="700"/>
              <a:buChar char="●"/>
              <a:defRPr sz="700">
                <a:solidFill>
                  <a:schemeClr val="dk2"/>
                </a:solidFill>
              </a:defRPr>
            </a:lvl1pPr>
            <a:lvl2pPr indent="-273050" lvl="1" marL="914400">
              <a:spcBef>
                <a:spcPts val="0"/>
              </a:spcBef>
              <a:spcAft>
                <a:spcPts val="0"/>
              </a:spcAft>
              <a:buClr>
                <a:schemeClr val="dk2"/>
              </a:buClr>
              <a:buSzPts val="700"/>
              <a:buChar char="○"/>
              <a:defRPr sz="700">
                <a:solidFill>
                  <a:schemeClr val="dk2"/>
                </a:solidFill>
              </a:defRPr>
            </a:lvl2pPr>
            <a:lvl3pPr indent="-273050" lvl="2" marL="1371600">
              <a:spcBef>
                <a:spcPts val="0"/>
              </a:spcBef>
              <a:spcAft>
                <a:spcPts val="0"/>
              </a:spcAft>
              <a:buClr>
                <a:schemeClr val="dk2"/>
              </a:buClr>
              <a:buSzPts val="700"/>
              <a:buChar char="■"/>
              <a:defRPr sz="700">
                <a:solidFill>
                  <a:schemeClr val="dk2"/>
                </a:solidFill>
              </a:defRPr>
            </a:lvl3pPr>
            <a:lvl4pPr indent="-273050" lvl="3" marL="1828800">
              <a:spcBef>
                <a:spcPts val="0"/>
              </a:spcBef>
              <a:spcAft>
                <a:spcPts val="0"/>
              </a:spcAft>
              <a:buClr>
                <a:schemeClr val="dk2"/>
              </a:buClr>
              <a:buSzPts val="700"/>
              <a:buChar char="●"/>
              <a:defRPr sz="700">
                <a:solidFill>
                  <a:schemeClr val="dk2"/>
                </a:solidFill>
              </a:defRPr>
            </a:lvl4pPr>
            <a:lvl5pPr indent="-273050" lvl="4" marL="2286000">
              <a:spcBef>
                <a:spcPts val="0"/>
              </a:spcBef>
              <a:spcAft>
                <a:spcPts val="0"/>
              </a:spcAft>
              <a:buClr>
                <a:schemeClr val="dk2"/>
              </a:buClr>
              <a:buSzPts val="700"/>
              <a:buChar char="○"/>
              <a:defRPr sz="700">
                <a:solidFill>
                  <a:schemeClr val="dk2"/>
                </a:solidFill>
              </a:defRPr>
            </a:lvl5pPr>
            <a:lvl6pPr indent="-273050" lvl="5" marL="2743200">
              <a:spcBef>
                <a:spcPts val="0"/>
              </a:spcBef>
              <a:spcAft>
                <a:spcPts val="0"/>
              </a:spcAft>
              <a:buClr>
                <a:schemeClr val="dk2"/>
              </a:buClr>
              <a:buSzPts val="700"/>
              <a:buChar char="■"/>
              <a:defRPr sz="700">
                <a:solidFill>
                  <a:schemeClr val="dk2"/>
                </a:solidFill>
              </a:defRPr>
            </a:lvl6pPr>
            <a:lvl7pPr indent="-273050" lvl="6" marL="3200400">
              <a:spcBef>
                <a:spcPts val="0"/>
              </a:spcBef>
              <a:spcAft>
                <a:spcPts val="0"/>
              </a:spcAft>
              <a:buClr>
                <a:schemeClr val="dk2"/>
              </a:buClr>
              <a:buSzPts val="700"/>
              <a:buChar char="●"/>
              <a:defRPr sz="700">
                <a:solidFill>
                  <a:schemeClr val="dk2"/>
                </a:solidFill>
              </a:defRPr>
            </a:lvl7pPr>
            <a:lvl8pPr indent="-273050" lvl="7" marL="3657600">
              <a:spcBef>
                <a:spcPts val="0"/>
              </a:spcBef>
              <a:spcAft>
                <a:spcPts val="0"/>
              </a:spcAft>
              <a:buClr>
                <a:schemeClr val="dk2"/>
              </a:buClr>
              <a:buSzPts val="700"/>
              <a:buChar char="○"/>
              <a:defRPr sz="700">
                <a:solidFill>
                  <a:schemeClr val="dk2"/>
                </a:solidFill>
              </a:defRPr>
            </a:lvl8pPr>
            <a:lvl9pPr indent="-273050" lvl="8" marL="4114800">
              <a:spcBef>
                <a:spcPts val="0"/>
              </a:spcBef>
              <a:spcAft>
                <a:spcPts val="0"/>
              </a:spcAft>
              <a:buClr>
                <a:schemeClr val="dk2"/>
              </a:buClr>
              <a:buSzPts val="700"/>
              <a:buChar char="■"/>
              <a:defRPr sz="700">
                <a:solidFill>
                  <a:schemeClr val="dk2"/>
                </a:solidFill>
              </a:defRPr>
            </a:lvl9pPr>
          </a:lstStyle>
          <a:p/>
        </p:txBody>
      </p:sp>
      <p:sp>
        <p:nvSpPr>
          <p:cNvPr id="253" name="Google Shape;253;p49"/>
          <p:cNvSpPr txBox="1"/>
          <p:nvPr>
            <p:ph type="ctrTitle"/>
          </p:nvPr>
        </p:nvSpPr>
        <p:spPr>
          <a:xfrm>
            <a:off x="450600" y="951275"/>
            <a:ext cx="3035400" cy="21435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000"/>
              <a:buNone/>
              <a:defRPr sz="4000">
                <a:solidFill>
                  <a:schemeClr val="lt1"/>
                </a:solidFill>
              </a:defRPr>
            </a:lvl1pPr>
            <a:lvl2pPr lvl="1" algn="ctr">
              <a:spcBef>
                <a:spcPts val="0"/>
              </a:spcBef>
              <a:spcAft>
                <a:spcPts val="0"/>
              </a:spcAft>
              <a:buClr>
                <a:schemeClr val="lt1"/>
              </a:buClr>
              <a:buSzPts val="5200"/>
              <a:buNone/>
              <a:defRPr sz="5200">
                <a:solidFill>
                  <a:schemeClr val="lt1"/>
                </a:solidFill>
              </a:defRPr>
            </a:lvl2pPr>
            <a:lvl3pPr lvl="2" algn="ctr">
              <a:spcBef>
                <a:spcPts val="0"/>
              </a:spcBef>
              <a:spcAft>
                <a:spcPts val="0"/>
              </a:spcAft>
              <a:buClr>
                <a:schemeClr val="lt1"/>
              </a:buClr>
              <a:buSzPts val="5200"/>
              <a:buNone/>
              <a:defRPr sz="5200">
                <a:solidFill>
                  <a:schemeClr val="lt1"/>
                </a:solidFill>
              </a:defRPr>
            </a:lvl3pPr>
            <a:lvl4pPr lvl="3" algn="ctr">
              <a:spcBef>
                <a:spcPts val="0"/>
              </a:spcBef>
              <a:spcAft>
                <a:spcPts val="0"/>
              </a:spcAft>
              <a:buClr>
                <a:schemeClr val="lt1"/>
              </a:buClr>
              <a:buSzPts val="5200"/>
              <a:buNone/>
              <a:defRPr sz="5200">
                <a:solidFill>
                  <a:schemeClr val="lt1"/>
                </a:solidFill>
              </a:defRPr>
            </a:lvl4pPr>
            <a:lvl5pPr lvl="4" algn="ctr">
              <a:spcBef>
                <a:spcPts val="0"/>
              </a:spcBef>
              <a:spcAft>
                <a:spcPts val="0"/>
              </a:spcAft>
              <a:buClr>
                <a:schemeClr val="lt1"/>
              </a:buClr>
              <a:buSzPts val="5200"/>
              <a:buNone/>
              <a:defRPr sz="5200">
                <a:solidFill>
                  <a:schemeClr val="lt1"/>
                </a:solidFill>
              </a:defRPr>
            </a:lvl5pPr>
            <a:lvl6pPr lvl="5" algn="ctr">
              <a:spcBef>
                <a:spcPts val="0"/>
              </a:spcBef>
              <a:spcAft>
                <a:spcPts val="0"/>
              </a:spcAft>
              <a:buClr>
                <a:schemeClr val="lt1"/>
              </a:buClr>
              <a:buSzPts val="5200"/>
              <a:buNone/>
              <a:defRPr sz="5200">
                <a:solidFill>
                  <a:schemeClr val="lt1"/>
                </a:solidFill>
              </a:defRPr>
            </a:lvl6pPr>
            <a:lvl7pPr lvl="6" algn="ctr">
              <a:spcBef>
                <a:spcPts val="0"/>
              </a:spcBef>
              <a:spcAft>
                <a:spcPts val="0"/>
              </a:spcAft>
              <a:buClr>
                <a:schemeClr val="lt1"/>
              </a:buClr>
              <a:buSzPts val="5200"/>
              <a:buNone/>
              <a:defRPr sz="5200">
                <a:solidFill>
                  <a:schemeClr val="lt1"/>
                </a:solidFill>
              </a:defRPr>
            </a:lvl7pPr>
            <a:lvl8pPr lvl="7" algn="ctr">
              <a:spcBef>
                <a:spcPts val="0"/>
              </a:spcBef>
              <a:spcAft>
                <a:spcPts val="0"/>
              </a:spcAft>
              <a:buClr>
                <a:schemeClr val="lt1"/>
              </a:buClr>
              <a:buSzPts val="5200"/>
              <a:buNone/>
              <a:defRPr sz="5200">
                <a:solidFill>
                  <a:schemeClr val="lt1"/>
                </a:solidFill>
              </a:defRPr>
            </a:lvl8pPr>
            <a:lvl9pPr lvl="8" algn="ctr">
              <a:spcBef>
                <a:spcPts val="0"/>
              </a:spcBef>
              <a:spcAft>
                <a:spcPts val="0"/>
              </a:spcAft>
              <a:buClr>
                <a:schemeClr val="lt1"/>
              </a:buClr>
              <a:buSzPts val="5200"/>
              <a:buNone/>
              <a:defRPr sz="5200">
                <a:solidFill>
                  <a:schemeClr val="lt1"/>
                </a:solidFill>
              </a:defRPr>
            </a:lvl9pPr>
          </a:lstStyle>
          <a:p/>
        </p:txBody>
      </p:sp>
      <p:sp>
        <p:nvSpPr>
          <p:cNvPr id="254" name="Google Shape;254;p49"/>
          <p:cNvSpPr txBox="1"/>
          <p:nvPr>
            <p:ph idx="3" type="subTitle"/>
          </p:nvPr>
        </p:nvSpPr>
        <p:spPr>
          <a:xfrm>
            <a:off x="450600" y="3318400"/>
            <a:ext cx="3035400" cy="9612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dk2"/>
              </a:buClr>
              <a:buSzPts val="2400"/>
              <a:buNone/>
              <a:defRPr sz="2400">
                <a:solidFill>
                  <a:schemeClr val="dk2"/>
                </a:solidFill>
              </a:defRPr>
            </a:lvl1pPr>
            <a:lvl2pPr lvl="1" algn="ctr">
              <a:lnSpc>
                <a:spcPct val="100000"/>
              </a:lnSpc>
              <a:spcBef>
                <a:spcPts val="0"/>
              </a:spcBef>
              <a:spcAft>
                <a:spcPts val="0"/>
              </a:spcAft>
              <a:buClr>
                <a:srgbClr val="173145"/>
              </a:buClr>
              <a:buSzPts val="2800"/>
              <a:buNone/>
              <a:defRPr sz="2800">
                <a:solidFill>
                  <a:srgbClr val="173145"/>
                </a:solidFill>
              </a:defRPr>
            </a:lvl2pPr>
            <a:lvl3pPr lvl="2" algn="ctr">
              <a:lnSpc>
                <a:spcPct val="100000"/>
              </a:lnSpc>
              <a:spcBef>
                <a:spcPts val="0"/>
              </a:spcBef>
              <a:spcAft>
                <a:spcPts val="0"/>
              </a:spcAft>
              <a:buClr>
                <a:srgbClr val="173145"/>
              </a:buClr>
              <a:buSzPts val="2800"/>
              <a:buNone/>
              <a:defRPr sz="2800">
                <a:solidFill>
                  <a:srgbClr val="173145"/>
                </a:solidFill>
              </a:defRPr>
            </a:lvl3pPr>
            <a:lvl4pPr lvl="3" algn="ctr">
              <a:lnSpc>
                <a:spcPct val="100000"/>
              </a:lnSpc>
              <a:spcBef>
                <a:spcPts val="0"/>
              </a:spcBef>
              <a:spcAft>
                <a:spcPts val="0"/>
              </a:spcAft>
              <a:buClr>
                <a:srgbClr val="173145"/>
              </a:buClr>
              <a:buSzPts val="2800"/>
              <a:buNone/>
              <a:defRPr sz="2800">
                <a:solidFill>
                  <a:srgbClr val="173145"/>
                </a:solidFill>
              </a:defRPr>
            </a:lvl4pPr>
            <a:lvl5pPr lvl="4" algn="ctr">
              <a:lnSpc>
                <a:spcPct val="100000"/>
              </a:lnSpc>
              <a:spcBef>
                <a:spcPts val="0"/>
              </a:spcBef>
              <a:spcAft>
                <a:spcPts val="0"/>
              </a:spcAft>
              <a:buClr>
                <a:srgbClr val="173145"/>
              </a:buClr>
              <a:buSzPts val="2800"/>
              <a:buNone/>
              <a:defRPr sz="2800">
                <a:solidFill>
                  <a:srgbClr val="173145"/>
                </a:solidFill>
              </a:defRPr>
            </a:lvl5pPr>
            <a:lvl6pPr lvl="5" algn="ctr">
              <a:lnSpc>
                <a:spcPct val="100000"/>
              </a:lnSpc>
              <a:spcBef>
                <a:spcPts val="0"/>
              </a:spcBef>
              <a:spcAft>
                <a:spcPts val="0"/>
              </a:spcAft>
              <a:buClr>
                <a:srgbClr val="173145"/>
              </a:buClr>
              <a:buSzPts val="2800"/>
              <a:buNone/>
              <a:defRPr sz="2800">
                <a:solidFill>
                  <a:srgbClr val="173145"/>
                </a:solidFill>
              </a:defRPr>
            </a:lvl6pPr>
            <a:lvl7pPr lvl="6" algn="ctr">
              <a:lnSpc>
                <a:spcPct val="100000"/>
              </a:lnSpc>
              <a:spcBef>
                <a:spcPts val="0"/>
              </a:spcBef>
              <a:spcAft>
                <a:spcPts val="0"/>
              </a:spcAft>
              <a:buClr>
                <a:srgbClr val="173145"/>
              </a:buClr>
              <a:buSzPts val="2800"/>
              <a:buNone/>
              <a:defRPr sz="2800">
                <a:solidFill>
                  <a:srgbClr val="173145"/>
                </a:solidFill>
              </a:defRPr>
            </a:lvl7pPr>
            <a:lvl8pPr lvl="7" algn="ctr">
              <a:lnSpc>
                <a:spcPct val="100000"/>
              </a:lnSpc>
              <a:spcBef>
                <a:spcPts val="0"/>
              </a:spcBef>
              <a:spcAft>
                <a:spcPts val="0"/>
              </a:spcAft>
              <a:buClr>
                <a:srgbClr val="173145"/>
              </a:buClr>
              <a:buSzPts val="2800"/>
              <a:buNone/>
              <a:defRPr sz="2800">
                <a:solidFill>
                  <a:srgbClr val="173145"/>
                </a:solidFill>
              </a:defRPr>
            </a:lvl8pPr>
            <a:lvl9pPr lvl="8" algn="ctr">
              <a:lnSpc>
                <a:spcPct val="100000"/>
              </a:lnSpc>
              <a:spcBef>
                <a:spcPts val="0"/>
              </a:spcBef>
              <a:spcAft>
                <a:spcPts val="0"/>
              </a:spcAft>
              <a:buClr>
                <a:srgbClr val="173145"/>
              </a:buClr>
              <a:buSzPts val="2800"/>
              <a:buNone/>
              <a:defRPr sz="2800">
                <a:solidFill>
                  <a:srgbClr val="173145"/>
                </a:solidFill>
              </a:defRPr>
            </a:lvl9pPr>
          </a:lstStyle>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Image4_YELLOW">
  <p:cSld name="TITLE_2_1_1_1_1_1_3">
    <p:bg>
      <p:bgPr>
        <a:solidFill>
          <a:schemeClr val="dk1"/>
        </a:solidFill>
      </p:bgPr>
    </p:bg>
    <p:spTree>
      <p:nvGrpSpPr>
        <p:cNvPr id="255" name="Shape 255"/>
        <p:cNvGrpSpPr/>
        <p:nvPr/>
      </p:nvGrpSpPr>
      <p:grpSpPr>
        <a:xfrm>
          <a:off x="0" y="0"/>
          <a:ext cx="0" cy="0"/>
          <a:chOff x="0" y="0"/>
          <a:chExt cx="0" cy="0"/>
        </a:xfrm>
      </p:grpSpPr>
      <p:sp>
        <p:nvSpPr>
          <p:cNvPr id="256" name="Google Shape;256;p50"/>
          <p:cNvSpPr/>
          <p:nvPr>
            <p:ph idx="2" type="pic"/>
          </p:nvPr>
        </p:nvSpPr>
        <p:spPr>
          <a:xfrm>
            <a:off x="5556725" y="0"/>
            <a:ext cx="3591000" cy="5143500"/>
          </a:xfrm>
          <a:prstGeom prst="rect">
            <a:avLst/>
          </a:prstGeom>
          <a:noFill/>
          <a:ln>
            <a:noFill/>
          </a:ln>
        </p:spPr>
      </p:sp>
      <p:pic>
        <p:nvPicPr>
          <p:cNvPr id="257" name="Google Shape;257;p50" title="Brand Presentation Template_Assets_Title_Pic1.png"/>
          <p:cNvPicPr preferRelativeResize="0"/>
          <p:nvPr/>
        </p:nvPicPr>
        <p:blipFill rotWithShape="1">
          <a:blip r:embed="rId2">
            <a:alphaModFix/>
          </a:blip>
          <a:srcRect b="0" l="0" r="20654" t="0"/>
          <a:stretch/>
        </p:blipFill>
        <p:spPr>
          <a:xfrm>
            <a:off x="0" y="0"/>
            <a:ext cx="7255352" cy="5143499"/>
          </a:xfrm>
          <a:prstGeom prst="rect">
            <a:avLst/>
          </a:prstGeom>
          <a:noFill/>
          <a:ln>
            <a:noFill/>
          </a:ln>
        </p:spPr>
      </p:pic>
      <p:sp>
        <p:nvSpPr>
          <p:cNvPr id="258" name="Google Shape;258;p50"/>
          <p:cNvSpPr txBox="1"/>
          <p:nvPr>
            <p:ph type="ctrTitle"/>
          </p:nvPr>
        </p:nvSpPr>
        <p:spPr>
          <a:xfrm>
            <a:off x="450600" y="450600"/>
            <a:ext cx="5395500" cy="2417100"/>
          </a:xfrm>
          <a:prstGeom prst="rect">
            <a:avLst/>
          </a:prstGeom>
        </p:spPr>
        <p:txBody>
          <a:bodyPr anchorCtr="0" anchor="b" bIns="91425" lIns="91425" spcFirstLastPara="1" rIns="91425" wrap="square" tIns="91425">
            <a:normAutofit/>
          </a:bodyPr>
          <a:lstStyle>
            <a:lvl1pPr lvl="0">
              <a:spcBef>
                <a:spcPts val="0"/>
              </a:spcBef>
              <a:spcAft>
                <a:spcPts val="0"/>
              </a:spcAft>
              <a:buClr>
                <a:schemeClr val="lt1"/>
              </a:buClr>
              <a:buSzPts val="4000"/>
              <a:buNone/>
              <a:defRPr sz="4000">
                <a:solidFill>
                  <a:schemeClr val="lt1"/>
                </a:solidFill>
              </a:defRPr>
            </a:lvl1pPr>
            <a:lvl2pPr lvl="1" algn="ctr">
              <a:spcBef>
                <a:spcPts val="0"/>
              </a:spcBef>
              <a:spcAft>
                <a:spcPts val="0"/>
              </a:spcAft>
              <a:buClr>
                <a:schemeClr val="lt1"/>
              </a:buClr>
              <a:buSzPts val="5200"/>
              <a:buNone/>
              <a:defRPr sz="5200">
                <a:solidFill>
                  <a:schemeClr val="lt1"/>
                </a:solidFill>
              </a:defRPr>
            </a:lvl2pPr>
            <a:lvl3pPr lvl="2" algn="ctr">
              <a:spcBef>
                <a:spcPts val="0"/>
              </a:spcBef>
              <a:spcAft>
                <a:spcPts val="0"/>
              </a:spcAft>
              <a:buClr>
                <a:schemeClr val="lt1"/>
              </a:buClr>
              <a:buSzPts val="5200"/>
              <a:buNone/>
              <a:defRPr sz="5200">
                <a:solidFill>
                  <a:schemeClr val="lt1"/>
                </a:solidFill>
              </a:defRPr>
            </a:lvl3pPr>
            <a:lvl4pPr lvl="3" algn="ctr">
              <a:spcBef>
                <a:spcPts val="0"/>
              </a:spcBef>
              <a:spcAft>
                <a:spcPts val="0"/>
              </a:spcAft>
              <a:buClr>
                <a:schemeClr val="lt1"/>
              </a:buClr>
              <a:buSzPts val="5200"/>
              <a:buNone/>
              <a:defRPr sz="5200">
                <a:solidFill>
                  <a:schemeClr val="lt1"/>
                </a:solidFill>
              </a:defRPr>
            </a:lvl4pPr>
            <a:lvl5pPr lvl="4" algn="ctr">
              <a:spcBef>
                <a:spcPts val="0"/>
              </a:spcBef>
              <a:spcAft>
                <a:spcPts val="0"/>
              </a:spcAft>
              <a:buClr>
                <a:schemeClr val="lt1"/>
              </a:buClr>
              <a:buSzPts val="5200"/>
              <a:buNone/>
              <a:defRPr sz="5200">
                <a:solidFill>
                  <a:schemeClr val="lt1"/>
                </a:solidFill>
              </a:defRPr>
            </a:lvl5pPr>
            <a:lvl6pPr lvl="5" algn="ctr">
              <a:spcBef>
                <a:spcPts val="0"/>
              </a:spcBef>
              <a:spcAft>
                <a:spcPts val="0"/>
              </a:spcAft>
              <a:buClr>
                <a:schemeClr val="lt1"/>
              </a:buClr>
              <a:buSzPts val="5200"/>
              <a:buNone/>
              <a:defRPr sz="5200">
                <a:solidFill>
                  <a:schemeClr val="lt1"/>
                </a:solidFill>
              </a:defRPr>
            </a:lvl6pPr>
            <a:lvl7pPr lvl="6" algn="ctr">
              <a:spcBef>
                <a:spcPts val="0"/>
              </a:spcBef>
              <a:spcAft>
                <a:spcPts val="0"/>
              </a:spcAft>
              <a:buClr>
                <a:schemeClr val="lt1"/>
              </a:buClr>
              <a:buSzPts val="5200"/>
              <a:buNone/>
              <a:defRPr sz="5200">
                <a:solidFill>
                  <a:schemeClr val="lt1"/>
                </a:solidFill>
              </a:defRPr>
            </a:lvl7pPr>
            <a:lvl8pPr lvl="7" algn="ctr">
              <a:spcBef>
                <a:spcPts val="0"/>
              </a:spcBef>
              <a:spcAft>
                <a:spcPts val="0"/>
              </a:spcAft>
              <a:buClr>
                <a:schemeClr val="lt1"/>
              </a:buClr>
              <a:buSzPts val="5200"/>
              <a:buNone/>
              <a:defRPr sz="5200">
                <a:solidFill>
                  <a:schemeClr val="lt1"/>
                </a:solidFill>
              </a:defRPr>
            </a:lvl8pPr>
            <a:lvl9pPr lvl="8" algn="ctr">
              <a:spcBef>
                <a:spcPts val="0"/>
              </a:spcBef>
              <a:spcAft>
                <a:spcPts val="0"/>
              </a:spcAft>
              <a:buClr>
                <a:schemeClr val="lt1"/>
              </a:buClr>
              <a:buSzPts val="5200"/>
              <a:buNone/>
              <a:defRPr sz="5200">
                <a:solidFill>
                  <a:schemeClr val="lt1"/>
                </a:solidFill>
              </a:defRPr>
            </a:lvl9pPr>
          </a:lstStyle>
          <a:p/>
        </p:txBody>
      </p:sp>
      <p:sp>
        <p:nvSpPr>
          <p:cNvPr id="259" name="Google Shape;259;p50"/>
          <p:cNvSpPr txBox="1"/>
          <p:nvPr>
            <p:ph idx="1" type="subTitle"/>
          </p:nvPr>
        </p:nvSpPr>
        <p:spPr>
          <a:xfrm>
            <a:off x="450600" y="3318400"/>
            <a:ext cx="5395500" cy="12672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dk2"/>
              </a:buClr>
              <a:buSzPts val="2400"/>
              <a:buNone/>
              <a:defRPr sz="2400">
                <a:solidFill>
                  <a:schemeClr val="dk2"/>
                </a:solidFill>
              </a:defRPr>
            </a:lvl1pPr>
            <a:lvl2pPr lvl="1" algn="ctr">
              <a:lnSpc>
                <a:spcPct val="100000"/>
              </a:lnSpc>
              <a:spcBef>
                <a:spcPts val="0"/>
              </a:spcBef>
              <a:spcAft>
                <a:spcPts val="0"/>
              </a:spcAft>
              <a:buClr>
                <a:schemeClr val="lt1"/>
              </a:buClr>
              <a:buSzPts val="2800"/>
              <a:buNone/>
              <a:defRPr sz="2800">
                <a:solidFill>
                  <a:schemeClr val="lt1"/>
                </a:solidFill>
              </a:defRPr>
            </a:lvl2pPr>
            <a:lvl3pPr lvl="2" algn="ctr">
              <a:lnSpc>
                <a:spcPct val="100000"/>
              </a:lnSpc>
              <a:spcBef>
                <a:spcPts val="0"/>
              </a:spcBef>
              <a:spcAft>
                <a:spcPts val="0"/>
              </a:spcAft>
              <a:buClr>
                <a:schemeClr val="lt1"/>
              </a:buClr>
              <a:buSzPts val="2800"/>
              <a:buNone/>
              <a:defRPr sz="2800">
                <a:solidFill>
                  <a:schemeClr val="lt1"/>
                </a:solidFill>
              </a:defRPr>
            </a:lvl3pPr>
            <a:lvl4pPr lvl="3" algn="ctr">
              <a:lnSpc>
                <a:spcPct val="100000"/>
              </a:lnSpc>
              <a:spcBef>
                <a:spcPts val="0"/>
              </a:spcBef>
              <a:spcAft>
                <a:spcPts val="0"/>
              </a:spcAft>
              <a:buClr>
                <a:schemeClr val="lt1"/>
              </a:buClr>
              <a:buSzPts val="2800"/>
              <a:buNone/>
              <a:defRPr sz="2800">
                <a:solidFill>
                  <a:schemeClr val="lt1"/>
                </a:solidFill>
              </a:defRPr>
            </a:lvl4pPr>
            <a:lvl5pPr lvl="4" algn="ctr">
              <a:lnSpc>
                <a:spcPct val="100000"/>
              </a:lnSpc>
              <a:spcBef>
                <a:spcPts val="0"/>
              </a:spcBef>
              <a:spcAft>
                <a:spcPts val="0"/>
              </a:spcAft>
              <a:buClr>
                <a:schemeClr val="lt1"/>
              </a:buClr>
              <a:buSzPts val="2800"/>
              <a:buNone/>
              <a:defRPr sz="2800">
                <a:solidFill>
                  <a:schemeClr val="lt1"/>
                </a:solidFill>
              </a:defRPr>
            </a:lvl5pPr>
            <a:lvl6pPr lvl="5" algn="ctr">
              <a:lnSpc>
                <a:spcPct val="100000"/>
              </a:lnSpc>
              <a:spcBef>
                <a:spcPts val="0"/>
              </a:spcBef>
              <a:spcAft>
                <a:spcPts val="0"/>
              </a:spcAft>
              <a:buClr>
                <a:schemeClr val="lt1"/>
              </a:buClr>
              <a:buSzPts val="2800"/>
              <a:buNone/>
              <a:defRPr sz="2800">
                <a:solidFill>
                  <a:schemeClr val="lt1"/>
                </a:solidFill>
              </a:defRPr>
            </a:lvl6pPr>
            <a:lvl7pPr lvl="6" algn="ctr">
              <a:lnSpc>
                <a:spcPct val="100000"/>
              </a:lnSpc>
              <a:spcBef>
                <a:spcPts val="0"/>
              </a:spcBef>
              <a:spcAft>
                <a:spcPts val="0"/>
              </a:spcAft>
              <a:buClr>
                <a:schemeClr val="lt1"/>
              </a:buClr>
              <a:buSzPts val="2800"/>
              <a:buNone/>
              <a:defRPr sz="2800">
                <a:solidFill>
                  <a:schemeClr val="lt1"/>
                </a:solidFill>
              </a:defRPr>
            </a:lvl7pPr>
            <a:lvl8pPr lvl="7" algn="ctr">
              <a:lnSpc>
                <a:spcPct val="100000"/>
              </a:lnSpc>
              <a:spcBef>
                <a:spcPts val="0"/>
              </a:spcBef>
              <a:spcAft>
                <a:spcPts val="0"/>
              </a:spcAft>
              <a:buClr>
                <a:schemeClr val="lt1"/>
              </a:buClr>
              <a:buSzPts val="2800"/>
              <a:buNone/>
              <a:defRPr sz="2800">
                <a:solidFill>
                  <a:schemeClr val="lt1"/>
                </a:solidFill>
              </a:defRPr>
            </a:lvl8pPr>
            <a:lvl9pPr lvl="8" algn="ctr">
              <a:lnSpc>
                <a:spcPct val="100000"/>
              </a:lnSpc>
              <a:spcBef>
                <a:spcPts val="0"/>
              </a:spcBef>
              <a:spcAft>
                <a:spcPts val="0"/>
              </a:spcAft>
              <a:buClr>
                <a:schemeClr val="lt1"/>
              </a:buClr>
              <a:buSzPts val="2800"/>
              <a:buNone/>
              <a:defRPr sz="2800">
                <a:solidFill>
                  <a:schemeClr val="lt1"/>
                </a:solidFill>
              </a:defRPr>
            </a:lvl9pPr>
          </a:lstStyle>
          <a:p/>
        </p:txBody>
      </p:sp>
      <p:sp>
        <p:nvSpPr>
          <p:cNvPr id="260" name="Google Shape;260;p50"/>
          <p:cNvSpPr txBox="1"/>
          <p:nvPr>
            <p:ph idx="3" type="body"/>
          </p:nvPr>
        </p:nvSpPr>
        <p:spPr>
          <a:xfrm>
            <a:off x="114125" y="4809300"/>
            <a:ext cx="6705600" cy="181800"/>
          </a:xfrm>
          <a:prstGeom prst="rect">
            <a:avLst/>
          </a:prstGeom>
        </p:spPr>
        <p:txBody>
          <a:bodyPr anchorCtr="0" anchor="ctr" bIns="91425" lIns="91425" spcFirstLastPara="1" rIns="91425" wrap="square" tIns="91425">
            <a:noAutofit/>
          </a:bodyPr>
          <a:lstStyle>
            <a:lvl1pPr indent="-273050" lvl="0" marL="457200">
              <a:spcBef>
                <a:spcPts val="0"/>
              </a:spcBef>
              <a:spcAft>
                <a:spcPts val="0"/>
              </a:spcAft>
              <a:buClr>
                <a:schemeClr val="dk2"/>
              </a:buClr>
              <a:buSzPts val="700"/>
              <a:buChar char="●"/>
              <a:defRPr sz="700">
                <a:solidFill>
                  <a:schemeClr val="dk2"/>
                </a:solidFill>
              </a:defRPr>
            </a:lvl1pPr>
            <a:lvl2pPr indent="-273050" lvl="1" marL="914400">
              <a:spcBef>
                <a:spcPts val="0"/>
              </a:spcBef>
              <a:spcAft>
                <a:spcPts val="0"/>
              </a:spcAft>
              <a:buClr>
                <a:schemeClr val="dk2"/>
              </a:buClr>
              <a:buSzPts val="700"/>
              <a:buChar char="○"/>
              <a:defRPr sz="700">
                <a:solidFill>
                  <a:schemeClr val="dk2"/>
                </a:solidFill>
              </a:defRPr>
            </a:lvl2pPr>
            <a:lvl3pPr indent="-273050" lvl="2" marL="1371600">
              <a:spcBef>
                <a:spcPts val="0"/>
              </a:spcBef>
              <a:spcAft>
                <a:spcPts val="0"/>
              </a:spcAft>
              <a:buClr>
                <a:schemeClr val="dk2"/>
              </a:buClr>
              <a:buSzPts val="700"/>
              <a:buChar char="■"/>
              <a:defRPr sz="700">
                <a:solidFill>
                  <a:schemeClr val="dk2"/>
                </a:solidFill>
              </a:defRPr>
            </a:lvl3pPr>
            <a:lvl4pPr indent="-273050" lvl="3" marL="1828800">
              <a:spcBef>
                <a:spcPts val="0"/>
              </a:spcBef>
              <a:spcAft>
                <a:spcPts val="0"/>
              </a:spcAft>
              <a:buClr>
                <a:schemeClr val="dk2"/>
              </a:buClr>
              <a:buSzPts val="700"/>
              <a:buChar char="●"/>
              <a:defRPr sz="700">
                <a:solidFill>
                  <a:schemeClr val="dk2"/>
                </a:solidFill>
              </a:defRPr>
            </a:lvl4pPr>
            <a:lvl5pPr indent="-273050" lvl="4" marL="2286000">
              <a:spcBef>
                <a:spcPts val="0"/>
              </a:spcBef>
              <a:spcAft>
                <a:spcPts val="0"/>
              </a:spcAft>
              <a:buClr>
                <a:schemeClr val="dk2"/>
              </a:buClr>
              <a:buSzPts val="700"/>
              <a:buChar char="○"/>
              <a:defRPr sz="700">
                <a:solidFill>
                  <a:schemeClr val="dk2"/>
                </a:solidFill>
              </a:defRPr>
            </a:lvl5pPr>
            <a:lvl6pPr indent="-273050" lvl="5" marL="2743200">
              <a:spcBef>
                <a:spcPts val="0"/>
              </a:spcBef>
              <a:spcAft>
                <a:spcPts val="0"/>
              </a:spcAft>
              <a:buClr>
                <a:schemeClr val="dk2"/>
              </a:buClr>
              <a:buSzPts val="700"/>
              <a:buChar char="■"/>
              <a:defRPr sz="700">
                <a:solidFill>
                  <a:schemeClr val="dk2"/>
                </a:solidFill>
              </a:defRPr>
            </a:lvl6pPr>
            <a:lvl7pPr indent="-273050" lvl="6" marL="3200400">
              <a:spcBef>
                <a:spcPts val="0"/>
              </a:spcBef>
              <a:spcAft>
                <a:spcPts val="0"/>
              </a:spcAft>
              <a:buClr>
                <a:schemeClr val="dk2"/>
              </a:buClr>
              <a:buSzPts val="700"/>
              <a:buChar char="●"/>
              <a:defRPr sz="700">
                <a:solidFill>
                  <a:schemeClr val="dk2"/>
                </a:solidFill>
              </a:defRPr>
            </a:lvl7pPr>
            <a:lvl8pPr indent="-273050" lvl="7" marL="3657600">
              <a:spcBef>
                <a:spcPts val="0"/>
              </a:spcBef>
              <a:spcAft>
                <a:spcPts val="0"/>
              </a:spcAft>
              <a:buClr>
                <a:schemeClr val="dk2"/>
              </a:buClr>
              <a:buSzPts val="700"/>
              <a:buChar char="○"/>
              <a:defRPr sz="700">
                <a:solidFill>
                  <a:schemeClr val="dk2"/>
                </a:solidFill>
              </a:defRPr>
            </a:lvl8pPr>
            <a:lvl9pPr indent="-273050" lvl="8" marL="4114800">
              <a:spcBef>
                <a:spcPts val="0"/>
              </a:spcBef>
              <a:spcAft>
                <a:spcPts val="0"/>
              </a:spcAft>
              <a:buClr>
                <a:schemeClr val="dk2"/>
              </a:buClr>
              <a:buSzPts val="700"/>
              <a:buChar char="■"/>
              <a:defRPr sz="700">
                <a:solidFill>
                  <a:schemeClr val="dk2"/>
                </a:solidFill>
              </a:defRPr>
            </a:lvl9pPr>
          </a:lstStyle>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Image4_NAVY">
  <p:cSld name="TITLE_2_1_1_1_1_1_2">
    <p:bg>
      <p:bgPr>
        <a:solidFill>
          <a:schemeClr val="lt1"/>
        </a:solidFill>
      </p:bgPr>
    </p:bg>
    <p:spTree>
      <p:nvGrpSpPr>
        <p:cNvPr id="261" name="Shape 261"/>
        <p:cNvGrpSpPr/>
        <p:nvPr/>
      </p:nvGrpSpPr>
      <p:grpSpPr>
        <a:xfrm>
          <a:off x="0" y="0"/>
          <a:ext cx="0" cy="0"/>
          <a:chOff x="0" y="0"/>
          <a:chExt cx="0" cy="0"/>
        </a:xfrm>
      </p:grpSpPr>
      <p:sp>
        <p:nvSpPr>
          <p:cNvPr id="262" name="Google Shape;262;p51"/>
          <p:cNvSpPr/>
          <p:nvPr>
            <p:ph idx="2" type="pic"/>
          </p:nvPr>
        </p:nvSpPr>
        <p:spPr>
          <a:xfrm>
            <a:off x="5556725" y="0"/>
            <a:ext cx="3591000" cy="5143500"/>
          </a:xfrm>
          <a:prstGeom prst="rect">
            <a:avLst/>
          </a:prstGeom>
          <a:noFill/>
          <a:ln>
            <a:noFill/>
          </a:ln>
        </p:spPr>
      </p:sp>
      <p:pic>
        <p:nvPicPr>
          <p:cNvPr id="263" name="Google Shape;263;p51" title="Brand Presentation Template_Assets_Title_Pic1_NAVY.png"/>
          <p:cNvPicPr preferRelativeResize="0"/>
          <p:nvPr/>
        </p:nvPicPr>
        <p:blipFill rotWithShape="1">
          <a:blip r:embed="rId2">
            <a:alphaModFix/>
          </a:blip>
          <a:srcRect b="0" l="0" r="20446" t="0"/>
          <a:stretch/>
        </p:blipFill>
        <p:spPr>
          <a:xfrm>
            <a:off x="0" y="0"/>
            <a:ext cx="7274752" cy="5143499"/>
          </a:xfrm>
          <a:prstGeom prst="rect">
            <a:avLst/>
          </a:prstGeom>
          <a:noFill/>
          <a:ln>
            <a:noFill/>
          </a:ln>
        </p:spPr>
      </p:pic>
      <p:sp>
        <p:nvSpPr>
          <p:cNvPr id="264" name="Google Shape;264;p51"/>
          <p:cNvSpPr txBox="1"/>
          <p:nvPr>
            <p:ph type="ctrTitle"/>
          </p:nvPr>
        </p:nvSpPr>
        <p:spPr>
          <a:xfrm>
            <a:off x="450600" y="450600"/>
            <a:ext cx="5395500" cy="2417100"/>
          </a:xfrm>
          <a:prstGeom prst="rect">
            <a:avLst/>
          </a:prstGeom>
        </p:spPr>
        <p:txBody>
          <a:bodyPr anchorCtr="0" anchor="b" bIns="91425" lIns="91425" spcFirstLastPara="1" rIns="91425" wrap="square" tIns="91425">
            <a:normAutofit/>
          </a:bodyPr>
          <a:lstStyle>
            <a:lvl1pPr lvl="0">
              <a:spcBef>
                <a:spcPts val="0"/>
              </a:spcBef>
              <a:spcAft>
                <a:spcPts val="0"/>
              </a:spcAft>
              <a:buClr>
                <a:schemeClr val="dk1"/>
              </a:buClr>
              <a:buSzPts val="4000"/>
              <a:buNone/>
              <a:defRPr sz="4000">
                <a:solidFill>
                  <a:schemeClr val="dk1"/>
                </a:solidFill>
              </a:defRPr>
            </a:lvl1pPr>
            <a:lvl2pPr lvl="1" algn="ctr">
              <a:spcBef>
                <a:spcPts val="0"/>
              </a:spcBef>
              <a:spcAft>
                <a:spcPts val="0"/>
              </a:spcAft>
              <a:buClr>
                <a:schemeClr val="lt1"/>
              </a:buClr>
              <a:buSzPts val="5200"/>
              <a:buNone/>
              <a:defRPr sz="5200">
                <a:solidFill>
                  <a:schemeClr val="lt1"/>
                </a:solidFill>
              </a:defRPr>
            </a:lvl2pPr>
            <a:lvl3pPr lvl="2" algn="ctr">
              <a:spcBef>
                <a:spcPts val="0"/>
              </a:spcBef>
              <a:spcAft>
                <a:spcPts val="0"/>
              </a:spcAft>
              <a:buClr>
                <a:schemeClr val="lt1"/>
              </a:buClr>
              <a:buSzPts val="5200"/>
              <a:buNone/>
              <a:defRPr sz="5200">
                <a:solidFill>
                  <a:schemeClr val="lt1"/>
                </a:solidFill>
              </a:defRPr>
            </a:lvl3pPr>
            <a:lvl4pPr lvl="3" algn="ctr">
              <a:spcBef>
                <a:spcPts val="0"/>
              </a:spcBef>
              <a:spcAft>
                <a:spcPts val="0"/>
              </a:spcAft>
              <a:buClr>
                <a:schemeClr val="lt1"/>
              </a:buClr>
              <a:buSzPts val="5200"/>
              <a:buNone/>
              <a:defRPr sz="5200">
                <a:solidFill>
                  <a:schemeClr val="lt1"/>
                </a:solidFill>
              </a:defRPr>
            </a:lvl4pPr>
            <a:lvl5pPr lvl="4" algn="ctr">
              <a:spcBef>
                <a:spcPts val="0"/>
              </a:spcBef>
              <a:spcAft>
                <a:spcPts val="0"/>
              </a:spcAft>
              <a:buClr>
                <a:schemeClr val="lt1"/>
              </a:buClr>
              <a:buSzPts val="5200"/>
              <a:buNone/>
              <a:defRPr sz="5200">
                <a:solidFill>
                  <a:schemeClr val="lt1"/>
                </a:solidFill>
              </a:defRPr>
            </a:lvl5pPr>
            <a:lvl6pPr lvl="5" algn="ctr">
              <a:spcBef>
                <a:spcPts val="0"/>
              </a:spcBef>
              <a:spcAft>
                <a:spcPts val="0"/>
              </a:spcAft>
              <a:buClr>
                <a:schemeClr val="lt1"/>
              </a:buClr>
              <a:buSzPts val="5200"/>
              <a:buNone/>
              <a:defRPr sz="5200">
                <a:solidFill>
                  <a:schemeClr val="lt1"/>
                </a:solidFill>
              </a:defRPr>
            </a:lvl6pPr>
            <a:lvl7pPr lvl="6" algn="ctr">
              <a:spcBef>
                <a:spcPts val="0"/>
              </a:spcBef>
              <a:spcAft>
                <a:spcPts val="0"/>
              </a:spcAft>
              <a:buClr>
                <a:schemeClr val="lt1"/>
              </a:buClr>
              <a:buSzPts val="5200"/>
              <a:buNone/>
              <a:defRPr sz="5200">
                <a:solidFill>
                  <a:schemeClr val="lt1"/>
                </a:solidFill>
              </a:defRPr>
            </a:lvl7pPr>
            <a:lvl8pPr lvl="7" algn="ctr">
              <a:spcBef>
                <a:spcPts val="0"/>
              </a:spcBef>
              <a:spcAft>
                <a:spcPts val="0"/>
              </a:spcAft>
              <a:buClr>
                <a:schemeClr val="lt1"/>
              </a:buClr>
              <a:buSzPts val="5200"/>
              <a:buNone/>
              <a:defRPr sz="5200">
                <a:solidFill>
                  <a:schemeClr val="lt1"/>
                </a:solidFill>
              </a:defRPr>
            </a:lvl8pPr>
            <a:lvl9pPr lvl="8" algn="ctr">
              <a:spcBef>
                <a:spcPts val="0"/>
              </a:spcBef>
              <a:spcAft>
                <a:spcPts val="0"/>
              </a:spcAft>
              <a:buClr>
                <a:schemeClr val="lt1"/>
              </a:buClr>
              <a:buSzPts val="5200"/>
              <a:buNone/>
              <a:defRPr sz="5200">
                <a:solidFill>
                  <a:schemeClr val="lt1"/>
                </a:solidFill>
              </a:defRPr>
            </a:lvl9pPr>
          </a:lstStyle>
          <a:p/>
        </p:txBody>
      </p:sp>
      <p:sp>
        <p:nvSpPr>
          <p:cNvPr id="265" name="Google Shape;265;p51"/>
          <p:cNvSpPr txBox="1"/>
          <p:nvPr>
            <p:ph idx="1" type="subTitle"/>
          </p:nvPr>
        </p:nvSpPr>
        <p:spPr>
          <a:xfrm>
            <a:off x="450600" y="3318400"/>
            <a:ext cx="5395500" cy="12672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rgbClr val="FFFFFF"/>
              </a:buClr>
              <a:buSzPts val="2400"/>
              <a:buNone/>
              <a:defRPr sz="2400">
                <a:solidFill>
                  <a:srgbClr val="FFFFFF"/>
                </a:solidFill>
              </a:defRPr>
            </a:lvl1pPr>
            <a:lvl2pPr lvl="1" algn="ctr">
              <a:lnSpc>
                <a:spcPct val="100000"/>
              </a:lnSpc>
              <a:spcBef>
                <a:spcPts val="0"/>
              </a:spcBef>
              <a:spcAft>
                <a:spcPts val="0"/>
              </a:spcAft>
              <a:buClr>
                <a:schemeClr val="lt1"/>
              </a:buClr>
              <a:buSzPts val="2800"/>
              <a:buNone/>
              <a:defRPr sz="2800">
                <a:solidFill>
                  <a:schemeClr val="lt1"/>
                </a:solidFill>
              </a:defRPr>
            </a:lvl2pPr>
            <a:lvl3pPr lvl="2" algn="ctr">
              <a:lnSpc>
                <a:spcPct val="100000"/>
              </a:lnSpc>
              <a:spcBef>
                <a:spcPts val="0"/>
              </a:spcBef>
              <a:spcAft>
                <a:spcPts val="0"/>
              </a:spcAft>
              <a:buClr>
                <a:schemeClr val="lt1"/>
              </a:buClr>
              <a:buSzPts val="2800"/>
              <a:buNone/>
              <a:defRPr sz="2800">
                <a:solidFill>
                  <a:schemeClr val="lt1"/>
                </a:solidFill>
              </a:defRPr>
            </a:lvl3pPr>
            <a:lvl4pPr lvl="3" algn="ctr">
              <a:lnSpc>
                <a:spcPct val="100000"/>
              </a:lnSpc>
              <a:spcBef>
                <a:spcPts val="0"/>
              </a:spcBef>
              <a:spcAft>
                <a:spcPts val="0"/>
              </a:spcAft>
              <a:buClr>
                <a:schemeClr val="lt1"/>
              </a:buClr>
              <a:buSzPts val="2800"/>
              <a:buNone/>
              <a:defRPr sz="2800">
                <a:solidFill>
                  <a:schemeClr val="lt1"/>
                </a:solidFill>
              </a:defRPr>
            </a:lvl4pPr>
            <a:lvl5pPr lvl="4" algn="ctr">
              <a:lnSpc>
                <a:spcPct val="100000"/>
              </a:lnSpc>
              <a:spcBef>
                <a:spcPts val="0"/>
              </a:spcBef>
              <a:spcAft>
                <a:spcPts val="0"/>
              </a:spcAft>
              <a:buClr>
                <a:schemeClr val="lt1"/>
              </a:buClr>
              <a:buSzPts val="2800"/>
              <a:buNone/>
              <a:defRPr sz="2800">
                <a:solidFill>
                  <a:schemeClr val="lt1"/>
                </a:solidFill>
              </a:defRPr>
            </a:lvl5pPr>
            <a:lvl6pPr lvl="5" algn="ctr">
              <a:lnSpc>
                <a:spcPct val="100000"/>
              </a:lnSpc>
              <a:spcBef>
                <a:spcPts val="0"/>
              </a:spcBef>
              <a:spcAft>
                <a:spcPts val="0"/>
              </a:spcAft>
              <a:buClr>
                <a:schemeClr val="lt1"/>
              </a:buClr>
              <a:buSzPts val="2800"/>
              <a:buNone/>
              <a:defRPr sz="2800">
                <a:solidFill>
                  <a:schemeClr val="lt1"/>
                </a:solidFill>
              </a:defRPr>
            </a:lvl6pPr>
            <a:lvl7pPr lvl="6" algn="ctr">
              <a:lnSpc>
                <a:spcPct val="100000"/>
              </a:lnSpc>
              <a:spcBef>
                <a:spcPts val="0"/>
              </a:spcBef>
              <a:spcAft>
                <a:spcPts val="0"/>
              </a:spcAft>
              <a:buClr>
                <a:schemeClr val="lt1"/>
              </a:buClr>
              <a:buSzPts val="2800"/>
              <a:buNone/>
              <a:defRPr sz="2800">
                <a:solidFill>
                  <a:schemeClr val="lt1"/>
                </a:solidFill>
              </a:defRPr>
            </a:lvl7pPr>
            <a:lvl8pPr lvl="7" algn="ctr">
              <a:lnSpc>
                <a:spcPct val="100000"/>
              </a:lnSpc>
              <a:spcBef>
                <a:spcPts val="0"/>
              </a:spcBef>
              <a:spcAft>
                <a:spcPts val="0"/>
              </a:spcAft>
              <a:buClr>
                <a:schemeClr val="lt1"/>
              </a:buClr>
              <a:buSzPts val="2800"/>
              <a:buNone/>
              <a:defRPr sz="2800">
                <a:solidFill>
                  <a:schemeClr val="lt1"/>
                </a:solidFill>
              </a:defRPr>
            </a:lvl8pPr>
            <a:lvl9pPr lvl="8" algn="ctr">
              <a:lnSpc>
                <a:spcPct val="100000"/>
              </a:lnSpc>
              <a:spcBef>
                <a:spcPts val="0"/>
              </a:spcBef>
              <a:spcAft>
                <a:spcPts val="0"/>
              </a:spcAft>
              <a:buClr>
                <a:schemeClr val="lt1"/>
              </a:buClr>
              <a:buSzPts val="2800"/>
              <a:buNone/>
              <a:defRPr sz="2800">
                <a:solidFill>
                  <a:schemeClr val="lt1"/>
                </a:solidFill>
              </a:defRPr>
            </a:lvl9pPr>
          </a:lstStyle>
          <a:p/>
        </p:txBody>
      </p:sp>
      <p:sp>
        <p:nvSpPr>
          <p:cNvPr id="266" name="Google Shape;266;p51"/>
          <p:cNvSpPr txBox="1"/>
          <p:nvPr>
            <p:ph idx="3" type="body"/>
          </p:nvPr>
        </p:nvSpPr>
        <p:spPr>
          <a:xfrm>
            <a:off x="114125" y="4809300"/>
            <a:ext cx="6705600" cy="181800"/>
          </a:xfrm>
          <a:prstGeom prst="rect">
            <a:avLst/>
          </a:prstGeom>
        </p:spPr>
        <p:txBody>
          <a:bodyPr anchorCtr="0" anchor="ctr" bIns="91425" lIns="91425" spcFirstLastPara="1" rIns="91425" wrap="square" tIns="91425">
            <a:noAutofit/>
          </a:bodyPr>
          <a:lstStyle>
            <a:lvl1pPr indent="-273050" lvl="0" marL="457200">
              <a:spcBef>
                <a:spcPts val="0"/>
              </a:spcBef>
              <a:spcAft>
                <a:spcPts val="0"/>
              </a:spcAft>
              <a:buClr>
                <a:schemeClr val="lt2"/>
              </a:buClr>
              <a:buSzPts val="700"/>
              <a:buChar char="●"/>
              <a:defRPr sz="700">
                <a:solidFill>
                  <a:schemeClr val="lt2"/>
                </a:solidFill>
              </a:defRPr>
            </a:lvl1pPr>
            <a:lvl2pPr indent="-273050" lvl="1" marL="914400">
              <a:spcBef>
                <a:spcPts val="0"/>
              </a:spcBef>
              <a:spcAft>
                <a:spcPts val="0"/>
              </a:spcAft>
              <a:buClr>
                <a:schemeClr val="lt2"/>
              </a:buClr>
              <a:buSzPts val="700"/>
              <a:buChar char="○"/>
              <a:defRPr sz="700">
                <a:solidFill>
                  <a:schemeClr val="lt2"/>
                </a:solidFill>
              </a:defRPr>
            </a:lvl2pPr>
            <a:lvl3pPr indent="-273050" lvl="2" marL="1371600">
              <a:spcBef>
                <a:spcPts val="0"/>
              </a:spcBef>
              <a:spcAft>
                <a:spcPts val="0"/>
              </a:spcAft>
              <a:buClr>
                <a:schemeClr val="lt2"/>
              </a:buClr>
              <a:buSzPts val="700"/>
              <a:buChar char="■"/>
              <a:defRPr sz="700">
                <a:solidFill>
                  <a:schemeClr val="lt2"/>
                </a:solidFill>
              </a:defRPr>
            </a:lvl3pPr>
            <a:lvl4pPr indent="-273050" lvl="3" marL="1828800">
              <a:spcBef>
                <a:spcPts val="0"/>
              </a:spcBef>
              <a:spcAft>
                <a:spcPts val="0"/>
              </a:spcAft>
              <a:buClr>
                <a:schemeClr val="lt2"/>
              </a:buClr>
              <a:buSzPts val="700"/>
              <a:buChar char="●"/>
              <a:defRPr sz="700">
                <a:solidFill>
                  <a:schemeClr val="lt2"/>
                </a:solidFill>
              </a:defRPr>
            </a:lvl4pPr>
            <a:lvl5pPr indent="-273050" lvl="4" marL="2286000">
              <a:spcBef>
                <a:spcPts val="0"/>
              </a:spcBef>
              <a:spcAft>
                <a:spcPts val="0"/>
              </a:spcAft>
              <a:buClr>
                <a:schemeClr val="lt2"/>
              </a:buClr>
              <a:buSzPts val="700"/>
              <a:buChar char="○"/>
              <a:defRPr sz="700">
                <a:solidFill>
                  <a:schemeClr val="lt2"/>
                </a:solidFill>
              </a:defRPr>
            </a:lvl5pPr>
            <a:lvl6pPr indent="-273050" lvl="5" marL="2743200">
              <a:spcBef>
                <a:spcPts val="0"/>
              </a:spcBef>
              <a:spcAft>
                <a:spcPts val="0"/>
              </a:spcAft>
              <a:buClr>
                <a:schemeClr val="lt2"/>
              </a:buClr>
              <a:buSzPts val="700"/>
              <a:buChar char="■"/>
              <a:defRPr sz="700">
                <a:solidFill>
                  <a:schemeClr val="lt2"/>
                </a:solidFill>
              </a:defRPr>
            </a:lvl6pPr>
            <a:lvl7pPr indent="-273050" lvl="6" marL="3200400">
              <a:spcBef>
                <a:spcPts val="0"/>
              </a:spcBef>
              <a:spcAft>
                <a:spcPts val="0"/>
              </a:spcAft>
              <a:buClr>
                <a:schemeClr val="lt2"/>
              </a:buClr>
              <a:buSzPts val="700"/>
              <a:buChar char="●"/>
              <a:defRPr sz="700">
                <a:solidFill>
                  <a:schemeClr val="lt2"/>
                </a:solidFill>
              </a:defRPr>
            </a:lvl7pPr>
            <a:lvl8pPr indent="-273050" lvl="7" marL="3657600">
              <a:spcBef>
                <a:spcPts val="0"/>
              </a:spcBef>
              <a:spcAft>
                <a:spcPts val="0"/>
              </a:spcAft>
              <a:buClr>
                <a:schemeClr val="lt2"/>
              </a:buClr>
              <a:buSzPts val="700"/>
              <a:buChar char="○"/>
              <a:defRPr sz="700">
                <a:solidFill>
                  <a:schemeClr val="lt2"/>
                </a:solidFill>
              </a:defRPr>
            </a:lvl8pPr>
            <a:lvl9pPr indent="-273050" lvl="8" marL="4114800">
              <a:spcBef>
                <a:spcPts val="0"/>
              </a:spcBef>
              <a:spcAft>
                <a:spcPts val="0"/>
              </a:spcAft>
              <a:buClr>
                <a:schemeClr val="lt2"/>
              </a:buClr>
              <a:buSzPts val="700"/>
              <a:buChar char="■"/>
              <a:defRPr sz="700">
                <a:solidFill>
                  <a:schemeClr val="lt2"/>
                </a:solidFill>
              </a:defRPr>
            </a:lvl9pPr>
          </a:lstStyle>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Shape2_YELLOW">
  <p:cSld name="TITLE_2_1_1_1_1_1_1">
    <p:bg>
      <p:bgPr>
        <a:solidFill>
          <a:schemeClr val="dk1"/>
        </a:solidFill>
      </p:bgPr>
    </p:bg>
    <p:spTree>
      <p:nvGrpSpPr>
        <p:cNvPr id="267" name="Shape 267"/>
        <p:cNvGrpSpPr/>
        <p:nvPr/>
      </p:nvGrpSpPr>
      <p:grpSpPr>
        <a:xfrm>
          <a:off x="0" y="0"/>
          <a:ext cx="0" cy="0"/>
          <a:chOff x="0" y="0"/>
          <a:chExt cx="0" cy="0"/>
        </a:xfrm>
      </p:grpSpPr>
      <p:pic>
        <p:nvPicPr>
          <p:cNvPr id="268" name="Google Shape;268;p52" title="Brand Presentation Template_Assets_Title2_.png"/>
          <p:cNvPicPr preferRelativeResize="0"/>
          <p:nvPr/>
        </p:nvPicPr>
        <p:blipFill>
          <a:blip r:embed="rId2">
            <a:alphaModFix/>
          </a:blip>
          <a:stretch>
            <a:fillRect/>
          </a:stretch>
        </p:blipFill>
        <p:spPr>
          <a:xfrm>
            <a:off x="0" y="0"/>
            <a:ext cx="9144003" cy="5143501"/>
          </a:xfrm>
          <a:prstGeom prst="rect">
            <a:avLst/>
          </a:prstGeom>
          <a:noFill/>
          <a:ln>
            <a:noFill/>
          </a:ln>
        </p:spPr>
      </p:pic>
      <p:sp>
        <p:nvSpPr>
          <p:cNvPr id="269" name="Google Shape;269;p52"/>
          <p:cNvSpPr txBox="1"/>
          <p:nvPr>
            <p:ph type="ctrTitle"/>
          </p:nvPr>
        </p:nvSpPr>
        <p:spPr>
          <a:xfrm>
            <a:off x="450600" y="450600"/>
            <a:ext cx="5395500" cy="2181900"/>
          </a:xfrm>
          <a:prstGeom prst="rect">
            <a:avLst/>
          </a:prstGeom>
        </p:spPr>
        <p:txBody>
          <a:bodyPr anchorCtr="0" anchor="b" bIns="91425" lIns="91425" spcFirstLastPara="1" rIns="91425" wrap="square" tIns="91425">
            <a:normAutofit/>
          </a:bodyPr>
          <a:lstStyle>
            <a:lvl1pPr lvl="0">
              <a:spcBef>
                <a:spcPts val="0"/>
              </a:spcBef>
              <a:spcAft>
                <a:spcPts val="0"/>
              </a:spcAft>
              <a:buClr>
                <a:schemeClr val="lt1"/>
              </a:buClr>
              <a:buSzPts val="4000"/>
              <a:buNone/>
              <a:defRPr sz="4000">
                <a:solidFill>
                  <a:schemeClr val="lt1"/>
                </a:solidFill>
              </a:defRPr>
            </a:lvl1pPr>
            <a:lvl2pPr lvl="1" algn="ctr">
              <a:spcBef>
                <a:spcPts val="0"/>
              </a:spcBef>
              <a:spcAft>
                <a:spcPts val="0"/>
              </a:spcAft>
              <a:buClr>
                <a:schemeClr val="lt1"/>
              </a:buClr>
              <a:buSzPts val="5200"/>
              <a:buNone/>
              <a:defRPr sz="5200">
                <a:solidFill>
                  <a:schemeClr val="lt1"/>
                </a:solidFill>
              </a:defRPr>
            </a:lvl2pPr>
            <a:lvl3pPr lvl="2" algn="ctr">
              <a:spcBef>
                <a:spcPts val="0"/>
              </a:spcBef>
              <a:spcAft>
                <a:spcPts val="0"/>
              </a:spcAft>
              <a:buClr>
                <a:schemeClr val="lt1"/>
              </a:buClr>
              <a:buSzPts val="5200"/>
              <a:buNone/>
              <a:defRPr sz="5200">
                <a:solidFill>
                  <a:schemeClr val="lt1"/>
                </a:solidFill>
              </a:defRPr>
            </a:lvl3pPr>
            <a:lvl4pPr lvl="3" algn="ctr">
              <a:spcBef>
                <a:spcPts val="0"/>
              </a:spcBef>
              <a:spcAft>
                <a:spcPts val="0"/>
              </a:spcAft>
              <a:buClr>
                <a:schemeClr val="lt1"/>
              </a:buClr>
              <a:buSzPts val="5200"/>
              <a:buNone/>
              <a:defRPr sz="5200">
                <a:solidFill>
                  <a:schemeClr val="lt1"/>
                </a:solidFill>
              </a:defRPr>
            </a:lvl4pPr>
            <a:lvl5pPr lvl="4" algn="ctr">
              <a:spcBef>
                <a:spcPts val="0"/>
              </a:spcBef>
              <a:spcAft>
                <a:spcPts val="0"/>
              </a:spcAft>
              <a:buClr>
                <a:schemeClr val="lt1"/>
              </a:buClr>
              <a:buSzPts val="5200"/>
              <a:buNone/>
              <a:defRPr sz="5200">
                <a:solidFill>
                  <a:schemeClr val="lt1"/>
                </a:solidFill>
              </a:defRPr>
            </a:lvl5pPr>
            <a:lvl6pPr lvl="5" algn="ctr">
              <a:spcBef>
                <a:spcPts val="0"/>
              </a:spcBef>
              <a:spcAft>
                <a:spcPts val="0"/>
              </a:spcAft>
              <a:buClr>
                <a:schemeClr val="lt1"/>
              </a:buClr>
              <a:buSzPts val="5200"/>
              <a:buNone/>
              <a:defRPr sz="5200">
                <a:solidFill>
                  <a:schemeClr val="lt1"/>
                </a:solidFill>
              </a:defRPr>
            </a:lvl6pPr>
            <a:lvl7pPr lvl="6" algn="ctr">
              <a:spcBef>
                <a:spcPts val="0"/>
              </a:spcBef>
              <a:spcAft>
                <a:spcPts val="0"/>
              </a:spcAft>
              <a:buClr>
                <a:schemeClr val="lt1"/>
              </a:buClr>
              <a:buSzPts val="5200"/>
              <a:buNone/>
              <a:defRPr sz="5200">
                <a:solidFill>
                  <a:schemeClr val="lt1"/>
                </a:solidFill>
              </a:defRPr>
            </a:lvl7pPr>
            <a:lvl8pPr lvl="7" algn="ctr">
              <a:spcBef>
                <a:spcPts val="0"/>
              </a:spcBef>
              <a:spcAft>
                <a:spcPts val="0"/>
              </a:spcAft>
              <a:buClr>
                <a:schemeClr val="lt1"/>
              </a:buClr>
              <a:buSzPts val="5200"/>
              <a:buNone/>
              <a:defRPr sz="5200">
                <a:solidFill>
                  <a:schemeClr val="lt1"/>
                </a:solidFill>
              </a:defRPr>
            </a:lvl8pPr>
            <a:lvl9pPr lvl="8" algn="ctr">
              <a:spcBef>
                <a:spcPts val="0"/>
              </a:spcBef>
              <a:spcAft>
                <a:spcPts val="0"/>
              </a:spcAft>
              <a:buClr>
                <a:schemeClr val="lt1"/>
              </a:buClr>
              <a:buSzPts val="5200"/>
              <a:buNone/>
              <a:defRPr sz="5200">
                <a:solidFill>
                  <a:schemeClr val="lt1"/>
                </a:solidFill>
              </a:defRPr>
            </a:lvl9pPr>
          </a:lstStyle>
          <a:p/>
        </p:txBody>
      </p:sp>
      <p:sp>
        <p:nvSpPr>
          <p:cNvPr id="270" name="Google Shape;270;p52"/>
          <p:cNvSpPr txBox="1"/>
          <p:nvPr>
            <p:ph idx="1" type="subTitle"/>
          </p:nvPr>
        </p:nvSpPr>
        <p:spPr>
          <a:xfrm>
            <a:off x="450600" y="2832725"/>
            <a:ext cx="5395500" cy="12672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dk2"/>
              </a:buClr>
              <a:buSzPts val="2400"/>
              <a:buNone/>
              <a:defRPr sz="2400">
                <a:solidFill>
                  <a:schemeClr val="dk2"/>
                </a:solidFill>
              </a:defRPr>
            </a:lvl1pPr>
            <a:lvl2pPr lvl="1" algn="ctr">
              <a:lnSpc>
                <a:spcPct val="100000"/>
              </a:lnSpc>
              <a:spcBef>
                <a:spcPts val="0"/>
              </a:spcBef>
              <a:spcAft>
                <a:spcPts val="0"/>
              </a:spcAft>
              <a:buClr>
                <a:schemeClr val="lt1"/>
              </a:buClr>
              <a:buSzPts val="2800"/>
              <a:buNone/>
              <a:defRPr sz="2800">
                <a:solidFill>
                  <a:schemeClr val="lt1"/>
                </a:solidFill>
              </a:defRPr>
            </a:lvl2pPr>
            <a:lvl3pPr lvl="2" algn="ctr">
              <a:lnSpc>
                <a:spcPct val="100000"/>
              </a:lnSpc>
              <a:spcBef>
                <a:spcPts val="0"/>
              </a:spcBef>
              <a:spcAft>
                <a:spcPts val="0"/>
              </a:spcAft>
              <a:buClr>
                <a:schemeClr val="lt1"/>
              </a:buClr>
              <a:buSzPts val="2800"/>
              <a:buNone/>
              <a:defRPr sz="2800">
                <a:solidFill>
                  <a:schemeClr val="lt1"/>
                </a:solidFill>
              </a:defRPr>
            </a:lvl3pPr>
            <a:lvl4pPr lvl="3" algn="ctr">
              <a:lnSpc>
                <a:spcPct val="100000"/>
              </a:lnSpc>
              <a:spcBef>
                <a:spcPts val="0"/>
              </a:spcBef>
              <a:spcAft>
                <a:spcPts val="0"/>
              </a:spcAft>
              <a:buClr>
                <a:schemeClr val="lt1"/>
              </a:buClr>
              <a:buSzPts val="2800"/>
              <a:buNone/>
              <a:defRPr sz="2800">
                <a:solidFill>
                  <a:schemeClr val="lt1"/>
                </a:solidFill>
              </a:defRPr>
            </a:lvl4pPr>
            <a:lvl5pPr lvl="4" algn="ctr">
              <a:lnSpc>
                <a:spcPct val="100000"/>
              </a:lnSpc>
              <a:spcBef>
                <a:spcPts val="0"/>
              </a:spcBef>
              <a:spcAft>
                <a:spcPts val="0"/>
              </a:spcAft>
              <a:buClr>
                <a:schemeClr val="lt1"/>
              </a:buClr>
              <a:buSzPts val="2800"/>
              <a:buNone/>
              <a:defRPr sz="2800">
                <a:solidFill>
                  <a:schemeClr val="lt1"/>
                </a:solidFill>
              </a:defRPr>
            </a:lvl5pPr>
            <a:lvl6pPr lvl="5" algn="ctr">
              <a:lnSpc>
                <a:spcPct val="100000"/>
              </a:lnSpc>
              <a:spcBef>
                <a:spcPts val="0"/>
              </a:spcBef>
              <a:spcAft>
                <a:spcPts val="0"/>
              </a:spcAft>
              <a:buClr>
                <a:schemeClr val="lt1"/>
              </a:buClr>
              <a:buSzPts val="2800"/>
              <a:buNone/>
              <a:defRPr sz="2800">
                <a:solidFill>
                  <a:schemeClr val="lt1"/>
                </a:solidFill>
              </a:defRPr>
            </a:lvl6pPr>
            <a:lvl7pPr lvl="6" algn="ctr">
              <a:lnSpc>
                <a:spcPct val="100000"/>
              </a:lnSpc>
              <a:spcBef>
                <a:spcPts val="0"/>
              </a:spcBef>
              <a:spcAft>
                <a:spcPts val="0"/>
              </a:spcAft>
              <a:buClr>
                <a:schemeClr val="lt1"/>
              </a:buClr>
              <a:buSzPts val="2800"/>
              <a:buNone/>
              <a:defRPr sz="2800">
                <a:solidFill>
                  <a:schemeClr val="lt1"/>
                </a:solidFill>
              </a:defRPr>
            </a:lvl7pPr>
            <a:lvl8pPr lvl="7" algn="ctr">
              <a:lnSpc>
                <a:spcPct val="100000"/>
              </a:lnSpc>
              <a:spcBef>
                <a:spcPts val="0"/>
              </a:spcBef>
              <a:spcAft>
                <a:spcPts val="0"/>
              </a:spcAft>
              <a:buClr>
                <a:schemeClr val="lt1"/>
              </a:buClr>
              <a:buSzPts val="2800"/>
              <a:buNone/>
              <a:defRPr sz="2800">
                <a:solidFill>
                  <a:schemeClr val="lt1"/>
                </a:solidFill>
              </a:defRPr>
            </a:lvl8pPr>
            <a:lvl9pPr lvl="8" algn="ctr">
              <a:lnSpc>
                <a:spcPct val="100000"/>
              </a:lnSpc>
              <a:spcBef>
                <a:spcPts val="0"/>
              </a:spcBef>
              <a:spcAft>
                <a:spcPts val="0"/>
              </a:spcAft>
              <a:buClr>
                <a:schemeClr val="lt1"/>
              </a:buClr>
              <a:buSzPts val="2800"/>
              <a:buNone/>
              <a:defRPr sz="2800">
                <a:solidFill>
                  <a:schemeClr val="lt1"/>
                </a:solidFill>
              </a:defRPr>
            </a:lvl9pPr>
          </a:lstStyle>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Shape2_BLUE">
  <p:cSld name="TITLE_2_1_1_1_1_1_1_1">
    <p:bg>
      <p:bgPr>
        <a:solidFill>
          <a:schemeClr val="dk1"/>
        </a:solidFill>
      </p:bgPr>
    </p:bg>
    <p:spTree>
      <p:nvGrpSpPr>
        <p:cNvPr id="271" name="Shape 271"/>
        <p:cNvGrpSpPr/>
        <p:nvPr/>
      </p:nvGrpSpPr>
      <p:grpSpPr>
        <a:xfrm>
          <a:off x="0" y="0"/>
          <a:ext cx="0" cy="0"/>
          <a:chOff x="0" y="0"/>
          <a:chExt cx="0" cy="0"/>
        </a:xfrm>
      </p:grpSpPr>
      <p:pic>
        <p:nvPicPr>
          <p:cNvPr id="272" name="Google Shape;272;p53" title="Brand Presentation Template_Assets_Blue.jpg"/>
          <p:cNvPicPr preferRelativeResize="0"/>
          <p:nvPr/>
        </p:nvPicPr>
        <p:blipFill rotWithShape="1">
          <a:blip r:embed="rId2">
            <a:alphaModFix/>
          </a:blip>
          <a:srcRect b="0" l="0" r="0" t="0"/>
          <a:stretch/>
        </p:blipFill>
        <p:spPr>
          <a:xfrm>
            <a:off x="0" y="0"/>
            <a:ext cx="9144003" cy="5143501"/>
          </a:xfrm>
          <a:prstGeom prst="rect">
            <a:avLst/>
          </a:prstGeom>
          <a:noFill/>
          <a:ln>
            <a:noFill/>
          </a:ln>
        </p:spPr>
      </p:pic>
      <p:sp>
        <p:nvSpPr>
          <p:cNvPr id="273" name="Google Shape;273;p53"/>
          <p:cNvSpPr txBox="1"/>
          <p:nvPr>
            <p:ph type="ctrTitle"/>
          </p:nvPr>
        </p:nvSpPr>
        <p:spPr>
          <a:xfrm>
            <a:off x="450600" y="450600"/>
            <a:ext cx="5395500" cy="2181900"/>
          </a:xfrm>
          <a:prstGeom prst="rect">
            <a:avLst/>
          </a:prstGeom>
        </p:spPr>
        <p:txBody>
          <a:bodyPr anchorCtr="0" anchor="b" bIns="91425" lIns="91425" spcFirstLastPara="1" rIns="91425" wrap="square" tIns="91425">
            <a:normAutofit/>
          </a:bodyPr>
          <a:lstStyle>
            <a:lvl1pPr lvl="0">
              <a:spcBef>
                <a:spcPts val="0"/>
              </a:spcBef>
              <a:spcAft>
                <a:spcPts val="0"/>
              </a:spcAft>
              <a:buClr>
                <a:schemeClr val="lt1"/>
              </a:buClr>
              <a:buSzPts val="4000"/>
              <a:buNone/>
              <a:defRPr sz="4000">
                <a:solidFill>
                  <a:schemeClr val="lt1"/>
                </a:solidFill>
              </a:defRPr>
            </a:lvl1pPr>
            <a:lvl2pPr lvl="1" algn="ctr">
              <a:spcBef>
                <a:spcPts val="0"/>
              </a:spcBef>
              <a:spcAft>
                <a:spcPts val="0"/>
              </a:spcAft>
              <a:buClr>
                <a:schemeClr val="lt1"/>
              </a:buClr>
              <a:buSzPts val="5200"/>
              <a:buNone/>
              <a:defRPr sz="5200">
                <a:solidFill>
                  <a:schemeClr val="lt1"/>
                </a:solidFill>
              </a:defRPr>
            </a:lvl2pPr>
            <a:lvl3pPr lvl="2" algn="ctr">
              <a:spcBef>
                <a:spcPts val="0"/>
              </a:spcBef>
              <a:spcAft>
                <a:spcPts val="0"/>
              </a:spcAft>
              <a:buClr>
                <a:schemeClr val="lt1"/>
              </a:buClr>
              <a:buSzPts val="5200"/>
              <a:buNone/>
              <a:defRPr sz="5200">
                <a:solidFill>
                  <a:schemeClr val="lt1"/>
                </a:solidFill>
              </a:defRPr>
            </a:lvl3pPr>
            <a:lvl4pPr lvl="3" algn="ctr">
              <a:spcBef>
                <a:spcPts val="0"/>
              </a:spcBef>
              <a:spcAft>
                <a:spcPts val="0"/>
              </a:spcAft>
              <a:buClr>
                <a:schemeClr val="lt1"/>
              </a:buClr>
              <a:buSzPts val="5200"/>
              <a:buNone/>
              <a:defRPr sz="5200">
                <a:solidFill>
                  <a:schemeClr val="lt1"/>
                </a:solidFill>
              </a:defRPr>
            </a:lvl4pPr>
            <a:lvl5pPr lvl="4" algn="ctr">
              <a:spcBef>
                <a:spcPts val="0"/>
              </a:spcBef>
              <a:spcAft>
                <a:spcPts val="0"/>
              </a:spcAft>
              <a:buClr>
                <a:schemeClr val="lt1"/>
              </a:buClr>
              <a:buSzPts val="5200"/>
              <a:buNone/>
              <a:defRPr sz="5200">
                <a:solidFill>
                  <a:schemeClr val="lt1"/>
                </a:solidFill>
              </a:defRPr>
            </a:lvl5pPr>
            <a:lvl6pPr lvl="5" algn="ctr">
              <a:spcBef>
                <a:spcPts val="0"/>
              </a:spcBef>
              <a:spcAft>
                <a:spcPts val="0"/>
              </a:spcAft>
              <a:buClr>
                <a:schemeClr val="lt1"/>
              </a:buClr>
              <a:buSzPts val="5200"/>
              <a:buNone/>
              <a:defRPr sz="5200">
                <a:solidFill>
                  <a:schemeClr val="lt1"/>
                </a:solidFill>
              </a:defRPr>
            </a:lvl6pPr>
            <a:lvl7pPr lvl="6" algn="ctr">
              <a:spcBef>
                <a:spcPts val="0"/>
              </a:spcBef>
              <a:spcAft>
                <a:spcPts val="0"/>
              </a:spcAft>
              <a:buClr>
                <a:schemeClr val="lt1"/>
              </a:buClr>
              <a:buSzPts val="5200"/>
              <a:buNone/>
              <a:defRPr sz="5200">
                <a:solidFill>
                  <a:schemeClr val="lt1"/>
                </a:solidFill>
              </a:defRPr>
            </a:lvl7pPr>
            <a:lvl8pPr lvl="7" algn="ctr">
              <a:spcBef>
                <a:spcPts val="0"/>
              </a:spcBef>
              <a:spcAft>
                <a:spcPts val="0"/>
              </a:spcAft>
              <a:buClr>
                <a:schemeClr val="lt1"/>
              </a:buClr>
              <a:buSzPts val="5200"/>
              <a:buNone/>
              <a:defRPr sz="5200">
                <a:solidFill>
                  <a:schemeClr val="lt1"/>
                </a:solidFill>
              </a:defRPr>
            </a:lvl8pPr>
            <a:lvl9pPr lvl="8" algn="ctr">
              <a:spcBef>
                <a:spcPts val="0"/>
              </a:spcBef>
              <a:spcAft>
                <a:spcPts val="0"/>
              </a:spcAft>
              <a:buClr>
                <a:schemeClr val="lt1"/>
              </a:buClr>
              <a:buSzPts val="5200"/>
              <a:buNone/>
              <a:defRPr sz="5200">
                <a:solidFill>
                  <a:schemeClr val="lt1"/>
                </a:solidFill>
              </a:defRPr>
            </a:lvl9pPr>
          </a:lstStyle>
          <a:p/>
        </p:txBody>
      </p:sp>
      <p:sp>
        <p:nvSpPr>
          <p:cNvPr id="274" name="Google Shape;274;p53"/>
          <p:cNvSpPr txBox="1"/>
          <p:nvPr>
            <p:ph idx="1" type="subTitle"/>
          </p:nvPr>
        </p:nvSpPr>
        <p:spPr>
          <a:xfrm>
            <a:off x="450600" y="2832725"/>
            <a:ext cx="5395500" cy="12672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dk2"/>
              </a:buClr>
              <a:buSzPts val="2400"/>
              <a:buNone/>
              <a:defRPr sz="2400">
                <a:solidFill>
                  <a:schemeClr val="dk2"/>
                </a:solidFill>
              </a:defRPr>
            </a:lvl1pPr>
            <a:lvl2pPr lvl="1" algn="ctr">
              <a:lnSpc>
                <a:spcPct val="100000"/>
              </a:lnSpc>
              <a:spcBef>
                <a:spcPts val="0"/>
              </a:spcBef>
              <a:spcAft>
                <a:spcPts val="0"/>
              </a:spcAft>
              <a:buClr>
                <a:schemeClr val="lt1"/>
              </a:buClr>
              <a:buSzPts val="2800"/>
              <a:buNone/>
              <a:defRPr sz="2800">
                <a:solidFill>
                  <a:schemeClr val="lt1"/>
                </a:solidFill>
              </a:defRPr>
            </a:lvl2pPr>
            <a:lvl3pPr lvl="2" algn="ctr">
              <a:lnSpc>
                <a:spcPct val="100000"/>
              </a:lnSpc>
              <a:spcBef>
                <a:spcPts val="0"/>
              </a:spcBef>
              <a:spcAft>
                <a:spcPts val="0"/>
              </a:spcAft>
              <a:buClr>
                <a:schemeClr val="lt1"/>
              </a:buClr>
              <a:buSzPts val="2800"/>
              <a:buNone/>
              <a:defRPr sz="2800">
                <a:solidFill>
                  <a:schemeClr val="lt1"/>
                </a:solidFill>
              </a:defRPr>
            </a:lvl3pPr>
            <a:lvl4pPr lvl="3" algn="ctr">
              <a:lnSpc>
                <a:spcPct val="100000"/>
              </a:lnSpc>
              <a:spcBef>
                <a:spcPts val="0"/>
              </a:spcBef>
              <a:spcAft>
                <a:spcPts val="0"/>
              </a:spcAft>
              <a:buClr>
                <a:schemeClr val="lt1"/>
              </a:buClr>
              <a:buSzPts val="2800"/>
              <a:buNone/>
              <a:defRPr sz="2800">
                <a:solidFill>
                  <a:schemeClr val="lt1"/>
                </a:solidFill>
              </a:defRPr>
            </a:lvl4pPr>
            <a:lvl5pPr lvl="4" algn="ctr">
              <a:lnSpc>
                <a:spcPct val="100000"/>
              </a:lnSpc>
              <a:spcBef>
                <a:spcPts val="0"/>
              </a:spcBef>
              <a:spcAft>
                <a:spcPts val="0"/>
              </a:spcAft>
              <a:buClr>
                <a:schemeClr val="lt1"/>
              </a:buClr>
              <a:buSzPts val="2800"/>
              <a:buNone/>
              <a:defRPr sz="2800">
                <a:solidFill>
                  <a:schemeClr val="lt1"/>
                </a:solidFill>
              </a:defRPr>
            </a:lvl5pPr>
            <a:lvl6pPr lvl="5" algn="ctr">
              <a:lnSpc>
                <a:spcPct val="100000"/>
              </a:lnSpc>
              <a:spcBef>
                <a:spcPts val="0"/>
              </a:spcBef>
              <a:spcAft>
                <a:spcPts val="0"/>
              </a:spcAft>
              <a:buClr>
                <a:schemeClr val="lt1"/>
              </a:buClr>
              <a:buSzPts val="2800"/>
              <a:buNone/>
              <a:defRPr sz="2800">
                <a:solidFill>
                  <a:schemeClr val="lt1"/>
                </a:solidFill>
              </a:defRPr>
            </a:lvl6pPr>
            <a:lvl7pPr lvl="6" algn="ctr">
              <a:lnSpc>
                <a:spcPct val="100000"/>
              </a:lnSpc>
              <a:spcBef>
                <a:spcPts val="0"/>
              </a:spcBef>
              <a:spcAft>
                <a:spcPts val="0"/>
              </a:spcAft>
              <a:buClr>
                <a:schemeClr val="lt1"/>
              </a:buClr>
              <a:buSzPts val="2800"/>
              <a:buNone/>
              <a:defRPr sz="2800">
                <a:solidFill>
                  <a:schemeClr val="lt1"/>
                </a:solidFill>
              </a:defRPr>
            </a:lvl7pPr>
            <a:lvl8pPr lvl="7" algn="ctr">
              <a:lnSpc>
                <a:spcPct val="100000"/>
              </a:lnSpc>
              <a:spcBef>
                <a:spcPts val="0"/>
              </a:spcBef>
              <a:spcAft>
                <a:spcPts val="0"/>
              </a:spcAft>
              <a:buClr>
                <a:schemeClr val="lt1"/>
              </a:buClr>
              <a:buSzPts val="2800"/>
              <a:buNone/>
              <a:defRPr sz="2800">
                <a:solidFill>
                  <a:schemeClr val="lt1"/>
                </a:solidFill>
              </a:defRPr>
            </a:lvl8pPr>
            <a:lvl9pPr lvl="8" algn="ctr">
              <a:lnSpc>
                <a:spcPct val="100000"/>
              </a:lnSpc>
              <a:spcBef>
                <a:spcPts val="0"/>
              </a:spcBef>
              <a:spcAft>
                <a:spcPts val="0"/>
              </a:spcAft>
              <a:buClr>
                <a:schemeClr val="lt1"/>
              </a:buClr>
              <a:buSzPts val="2800"/>
              <a:buNone/>
              <a:defRPr sz="2800">
                <a:solidFill>
                  <a:schemeClr val="lt1"/>
                </a:solidFill>
              </a:defRPr>
            </a:lvl9pPr>
          </a:lstStyle>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_Yellow">
  <p:cSld name="CUSTOM">
    <p:spTree>
      <p:nvGrpSpPr>
        <p:cNvPr id="275" name="Shape 275"/>
        <p:cNvGrpSpPr/>
        <p:nvPr/>
      </p:nvGrpSpPr>
      <p:grpSpPr>
        <a:xfrm>
          <a:off x="0" y="0"/>
          <a:ext cx="0" cy="0"/>
          <a:chOff x="0" y="0"/>
          <a:chExt cx="0" cy="0"/>
        </a:xfrm>
      </p:grpSpPr>
      <p:pic>
        <p:nvPicPr>
          <p:cNvPr id="276" name="Google Shape;276;p54" title="Brand Presentation Template_Assets.png"/>
          <p:cNvPicPr preferRelativeResize="0"/>
          <p:nvPr/>
        </p:nvPicPr>
        <p:blipFill rotWithShape="1">
          <a:blip r:embed="rId2">
            <a:alphaModFix/>
          </a:blip>
          <a:srcRect b="0" l="0" r="0" t="0"/>
          <a:stretch/>
        </p:blipFill>
        <p:spPr>
          <a:xfrm>
            <a:off x="0" y="0"/>
            <a:ext cx="9144003" cy="5143501"/>
          </a:xfrm>
          <a:prstGeom prst="rect">
            <a:avLst/>
          </a:prstGeom>
          <a:noFill/>
          <a:ln>
            <a:noFill/>
          </a:ln>
        </p:spPr>
      </p:pic>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_NAVY">
  <p:cSld name="CUSTOM_3">
    <p:bg>
      <p:bgPr>
        <a:solidFill>
          <a:schemeClr val="lt1"/>
        </a:solidFill>
      </p:bgPr>
    </p:bg>
    <p:spTree>
      <p:nvGrpSpPr>
        <p:cNvPr id="277" name="Shape 277"/>
        <p:cNvGrpSpPr/>
        <p:nvPr/>
      </p:nvGrpSpPr>
      <p:grpSpPr>
        <a:xfrm>
          <a:off x="0" y="0"/>
          <a:ext cx="0" cy="0"/>
          <a:chOff x="0" y="0"/>
          <a:chExt cx="0" cy="0"/>
        </a:xfrm>
      </p:grpSpPr>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tats_3_YELLOW">
  <p:cSld name="CUSTOM_2">
    <p:spTree>
      <p:nvGrpSpPr>
        <p:cNvPr id="278" name="Shape 278"/>
        <p:cNvGrpSpPr/>
        <p:nvPr/>
      </p:nvGrpSpPr>
      <p:grpSpPr>
        <a:xfrm>
          <a:off x="0" y="0"/>
          <a:ext cx="0" cy="0"/>
          <a:chOff x="0" y="0"/>
          <a:chExt cx="0" cy="0"/>
        </a:xfrm>
      </p:grpSpPr>
      <p:sp>
        <p:nvSpPr>
          <p:cNvPr id="279" name="Google Shape;279;p56"/>
          <p:cNvSpPr txBox="1"/>
          <p:nvPr>
            <p:ph type="title"/>
          </p:nvPr>
        </p:nvSpPr>
        <p:spPr>
          <a:xfrm>
            <a:off x="450600" y="445025"/>
            <a:ext cx="8242800" cy="710100"/>
          </a:xfrm>
          <a:prstGeom prst="rect">
            <a:avLst/>
          </a:prstGeom>
        </p:spPr>
        <p:txBody>
          <a:bodyPr anchorCtr="0" anchor="t" bIns="91425" lIns="91425" spcFirstLastPara="1" rIns="91425" wrap="square" tIns="91425">
            <a:normAutofit/>
          </a:bodyPr>
          <a:lstStyle>
            <a:lvl1pPr lvl="0">
              <a:lnSpc>
                <a:spcPct val="85000"/>
              </a:lnSpc>
              <a:spcBef>
                <a:spcPts val="0"/>
              </a:spcBef>
              <a:spcAft>
                <a:spcPts val="0"/>
              </a:spcAft>
              <a:buSzPts val="4000"/>
              <a:buNone/>
              <a:defRPr sz="40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80" name="Google Shape;280;p56"/>
          <p:cNvSpPr/>
          <p:nvPr>
            <p:ph idx="2" type="pic"/>
          </p:nvPr>
        </p:nvSpPr>
        <p:spPr>
          <a:xfrm>
            <a:off x="1212825" y="1259300"/>
            <a:ext cx="1080900" cy="1080900"/>
          </a:xfrm>
          <a:prstGeom prst="roundRect">
            <a:avLst>
              <a:gd fmla="val 1584" name="adj"/>
            </a:avLst>
          </a:prstGeom>
          <a:noFill/>
          <a:ln>
            <a:noFill/>
          </a:ln>
        </p:spPr>
      </p:sp>
      <p:sp>
        <p:nvSpPr>
          <p:cNvPr id="281" name="Google Shape;281;p56"/>
          <p:cNvSpPr/>
          <p:nvPr>
            <p:ph idx="3" type="pic"/>
          </p:nvPr>
        </p:nvSpPr>
        <p:spPr>
          <a:xfrm>
            <a:off x="4031475" y="1259300"/>
            <a:ext cx="1080900" cy="1080900"/>
          </a:xfrm>
          <a:prstGeom prst="roundRect">
            <a:avLst>
              <a:gd fmla="val 1584" name="adj"/>
            </a:avLst>
          </a:prstGeom>
          <a:noFill/>
          <a:ln>
            <a:noFill/>
          </a:ln>
        </p:spPr>
      </p:sp>
      <p:sp>
        <p:nvSpPr>
          <p:cNvPr id="282" name="Google Shape;282;p56"/>
          <p:cNvSpPr/>
          <p:nvPr>
            <p:ph idx="4" type="pic"/>
          </p:nvPr>
        </p:nvSpPr>
        <p:spPr>
          <a:xfrm>
            <a:off x="6849975" y="1259300"/>
            <a:ext cx="1080900" cy="1080900"/>
          </a:xfrm>
          <a:prstGeom prst="roundRect">
            <a:avLst>
              <a:gd fmla="val 1584" name="adj"/>
            </a:avLst>
          </a:prstGeom>
          <a:noFill/>
          <a:ln>
            <a:noFill/>
          </a:ln>
        </p:spPr>
      </p:sp>
      <p:sp>
        <p:nvSpPr>
          <p:cNvPr id="283" name="Google Shape;283;p56"/>
          <p:cNvSpPr txBox="1"/>
          <p:nvPr>
            <p:ph idx="1" type="body"/>
          </p:nvPr>
        </p:nvSpPr>
        <p:spPr>
          <a:xfrm>
            <a:off x="568550" y="2424800"/>
            <a:ext cx="2369700" cy="19623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chemeClr val="lt2"/>
              </a:buClr>
              <a:buSzPts val="1800"/>
              <a:buChar char="●"/>
              <a:defRPr>
                <a:solidFill>
                  <a:schemeClr val="lt2"/>
                </a:solidFill>
              </a:defRPr>
            </a:lvl1pPr>
            <a:lvl2pPr indent="-317500" lvl="1" marL="914400">
              <a:spcBef>
                <a:spcPts val="0"/>
              </a:spcBef>
              <a:spcAft>
                <a:spcPts val="0"/>
              </a:spcAft>
              <a:buClr>
                <a:schemeClr val="lt2"/>
              </a:buClr>
              <a:buSzPts val="1400"/>
              <a:buChar char="○"/>
              <a:defRPr>
                <a:solidFill>
                  <a:schemeClr val="lt2"/>
                </a:solidFill>
              </a:defRPr>
            </a:lvl2pPr>
            <a:lvl3pPr indent="-317500" lvl="2" marL="1371600">
              <a:spcBef>
                <a:spcPts val="0"/>
              </a:spcBef>
              <a:spcAft>
                <a:spcPts val="0"/>
              </a:spcAft>
              <a:buClr>
                <a:schemeClr val="lt2"/>
              </a:buClr>
              <a:buSzPts val="1400"/>
              <a:buChar char="■"/>
              <a:defRPr>
                <a:solidFill>
                  <a:schemeClr val="lt2"/>
                </a:solidFill>
              </a:defRPr>
            </a:lvl3pPr>
            <a:lvl4pPr indent="-317500" lvl="3" marL="1828800">
              <a:spcBef>
                <a:spcPts val="0"/>
              </a:spcBef>
              <a:spcAft>
                <a:spcPts val="0"/>
              </a:spcAft>
              <a:buClr>
                <a:schemeClr val="lt2"/>
              </a:buClr>
              <a:buSzPts val="1400"/>
              <a:buChar char="●"/>
              <a:defRPr>
                <a:solidFill>
                  <a:schemeClr val="lt2"/>
                </a:solidFill>
              </a:defRPr>
            </a:lvl4pPr>
            <a:lvl5pPr indent="-317500" lvl="4" marL="2286000">
              <a:spcBef>
                <a:spcPts val="0"/>
              </a:spcBef>
              <a:spcAft>
                <a:spcPts val="0"/>
              </a:spcAft>
              <a:buClr>
                <a:schemeClr val="lt2"/>
              </a:buClr>
              <a:buSzPts val="1400"/>
              <a:buChar char="○"/>
              <a:defRPr>
                <a:solidFill>
                  <a:schemeClr val="lt2"/>
                </a:solidFill>
              </a:defRPr>
            </a:lvl5pPr>
            <a:lvl6pPr indent="-317500" lvl="5" marL="2743200">
              <a:spcBef>
                <a:spcPts val="0"/>
              </a:spcBef>
              <a:spcAft>
                <a:spcPts val="0"/>
              </a:spcAft>
              <a:buClr>
                <a:schemeClr val="lt2"/>
              </a:buClr>
              <a:buSzPts val="1400"/>
              <a:buChar char="■"/>
              <a:defRPr>
                <a:solidFill>
                  <a:schemeClr val="lt2"/>
                </a:solidFill>
              </a:defRPr>
            </a:lvl6pPr>
            <a:lvl7pPr indent="-317500" lvl="6" marL="3200400">
              <a:spcBef>
                <a:spcPts val="0"/>
              </a:spcBef>
              <a:spcAft>
                <a:spcPts val="0"/>
              </a:spcAft>
              <a:buClr>
                <a:schemeClr val="lt2"/>
              </a:buClr>
              <a:buSzPts val="1400"/>
              <a:buChar char="●"/>
              <a:defRPr>
                <a:solidFill>
                  <a:schemeClr val="lt2"/>
                </a:solidFill>
              </a:defRPr>
            </a:lvl7pPr>
            <a:lvl8pPr indent="-317500" lvl="7" marL="3657600">
              <a:spcBef>
                <a:spcPts val="0"/>
              </a:spcBef>
              <a:spcAft>
                <a:spcPts val="0"/>
              </a:spcAft>
              <a:buClr>
                <a:schemeClr val="lt2"/>
              </a:buClr>
              <a:buSzPts val="1400"/>
              <a:buChar char="○"/>
              <a:defRPr>
                <a:solidFill>
                  <a:schemeClr val="lt2"/>
                </a:solidFill>
              </a:defRPr>
            </a:lvl8pPr>
            <a:lvl9pPr indent="-317500" lvl="8" marL="4114800">
              <a:spcBef>
                <a:spcPts val="0"/>
              </a:spcBef>
              <a:spcAft>
                <a:spcPts val="0"/>
              </a:spcAft>
              <a:buClr>
                <a:schemeClr val="lt2"/>
              </a:buClr>
              <a:buSzPts val="1400"/>
              <a:buChar char="■"/>
              <a:defRPr>
                <a:solidFill>
                  <a:schemeClr val="lt2"/>
                </a:solidFill>
              </a:defRPr>
            </a:lvl9pPr>
          </a:lstStyle>
          <a:p/>
        </p:txBody>
      </p:sp>
      <p:sp>
        <p:nvSpPr>
          <p:cNvPr id="284" name="Google Shape;284;p56"/>
          <p:cNvSpPr txBox="1"/>
          <p:nvPr>
            <p:ph idx="5" type="body"/>
          </p:nvPr>
        </p:nvSpPr>
        <p:spPr>
          <a:xfrm>
            <a:off x="3387075" y="2424800"/>
            <a:ext cx="2369700" cy="19623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chemeClr val="lt2"/>
              </a:buClr>
              <a:buSzPts val="1800"/>
              <a:buChar char="●"/>
              <a:defRPr>
                <a:solidFill>
                  <a:schemeClr val="lt2"/>
                </a:solidFill>
              </a:defRPr>
            </a:lvl1pPr>
            <a:lvl2pPr indent="-317500" lvl="1" marL="914400">
              <a:spcBef>
                <a:spcPts val="0"/>
              </a:spcBef>
              <a:spcAft>
                <a:spcPts val="0"/>
              </a:spcAft>
              <a:buClr>
                <a:schemeClr val="lt2"/>
              </a:buClr>
              <a:buSzPts val="1400"/>
              <a:buChar char="○"/>
              <a:defRPr>
                <a:solidFill>
                  <a:schemeClr val="lt2"/>
                </a:solidFill>
              </a:defRPr>
            </a:lvl2pPr>
            <a:lvl3pPr indent="-317500" lvl="2" marL="1371600">
              <a:spcBef>
                <a:spcPts val="0"/>
              </a:spcBef>
              <a:spcAft>
                <a:spcPts val="0"/>
              </a:spcAft>
              <a:buClr>
                <a:schemeClr val="lt2"/>
              </a:buClr>
              <a:buSzPts val="1400"/>
              <a:buChar char="■"/>
              <a:defRPr>
                <a:solidFill>
                  <a:schemeClr val="lt2"/>
                </a:solidFill>
              </a:defRPr>
            </a:lvl3pPr>
            <a:lvl4pPr indent="-317500" lvl="3" marL="1828800">
              <a:spcBef>
                <a:spcPts val="0"/>
              </a:spcBef>
              <a:spcAft>
                <a:spcPts val="0"/>
              </a:spcAft>
              <a:buClr>
                <a:schemeClr val="lt2"/>
              </a:buClr>
              <a:buSzPts val="1400"/>
              <a:buChar char="●"/>
              <a:defRPr>
                <a:solidFill>
                  <a:schemeClr val="lt2"/>
                </a:solidFill>
              </a:defRPr>
            </a:lvl4pPr>
            <a:lvl5pPr indent="-317500" lvl="4" marL="2286000">
              <a:spcBef>
                <a:spcPts val="0"/>
              </a:spcBef>
              <a:spcAft>
                <a:spcPts val="0"/>
              </a:spcAft>
              <a:buClr>
                <a:schemeClr val="lt2"/>
              </a:buClr>
              <a:buSzPts val="1400"/>
              <a:buChar char="○"/>
              <a:defRPr>
                <a:solidFill>
                  <a:schemeClr val="lt2"/>
                </a:solidFill>
              </a:defRPr>
            </a:lvl5pPr>
            <a:lvl6pPr indent="-317500" lvl="5" marL="2743200">
              <a:spcBef>
                <a:spcPts val="0"/>
              </a:spcBef>
              <a:spcAft>
                <a:spcPts val="0"/>
              </a:spcAft>
              <a:buClr>
                <a:schemeClr val="lt2"/>
              </a:buClr>
              <a:buSzPts val="1400"/>
              <a:buChar char="■"/>
              <a:defRPr>
                <a:solidFill>
                  <a:schemeClr val="lt2"/>
                </a:solidFill>
              </a:defRPr>
            </a:lvl6pPr>
            <a:lvl7pPr indent="-317500" lvl="6" marL="3200400">
              <a:spcBef>
                <a:spcPts val="0"/>
              </a:spcBef>
              <a:spcAft>
                <a:spcPts val="0"/>
              </a:spcAft>
              <a:buClr>
                <a:schemeClr val="lt2"/>
              </a:buClr>
              <a:buSzPts val="1400"/>
              <a:buChar char="●"/>
              <a:defRPr>
                <a:solidFill>
                  <a:schemeClr val="lt2"/>
                </a:solidFill>
              </a:defRPr>
            </a:lvl7pPr>
            <a:lvl8pPr indent="-317500" lvl="7" marL="3657600">
              <a:spcBef>
                <a:spcPts val="0"/>
              </a:spcBef>
              <a:spcAft>
                <a:spcPts val="0"/>
              </a:spcAft>
              <a:buClr>
                <a:schemeClr val="lt2"/>
              </a:buClr>
              <a:buSzPts val="1400"/>
              <a:buChar char="○"/>
              <a:defRPr>
                <a:solidFill>
                  <a:schemeClr val="lt2"/>
                </a:solidFill>
              </a:defRPr>
            </a:lvl8pPr>
            <a:lvl9pPr indent="-317500" lvl="8" marL="4114800">
              <a:spcBef>
                <a:spcPts val="0"/>
              </a:spcBef>
              <a:spcAft>
                <a:spcPts val="0"/>
              </a:spcAft>
              <a:buClr>
                <a:schemeClr val="lt2"/>
              </a:buClr>
              <a:buSzPts val="1400"/>
              <a:buChar char="■"/>
              <a:defRPr>
                <a:solidFill>
                  <a:schemeClr val="lt2"/>
                </a:solidFill>
              </a:defRPr>
            </a:lvl9pPr>
          </a:lstStyle>
          <a:p/>
        </p:txBody>
      </p:sp>
      <p:sp>
        <p:nvSpPr>
          <p:cNvPr id="285" name="Google Shape;285;p56"/>
          <p:cNvSpPr txBox="1"/>
          <p:nvPr>
            <p:ph idx="6" type="body"/>
          </p:nvPr>
        </p:nvSpPr>
        <p:spPr>
          <a:xfrm>
            <a:off x="6205600" y="2424800"/>
            <a:ext cx="2369700" cy="19623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chemeClr val="lt2"/>
              </a:buClr>
              <a:buSzPts val="1800"/>
              <a:buChar char="●"/>
              <a:defRPr>
                <a:solidFill>
                  <a:schemeClr val="lt2"/>
                </a:solidFill>
              </a:defRPr>
            </a:lvl1pPr>
            <a:lvl2pPr indent="-317500" lvl="1" marL="914400">
              <a:spcBef>
                <a:spcPts val="0"/>
              </a:spcBef>
              <a:spcAft>
                <a:spcPts val="0"/>
              </a:spcAft>
              <a:buClr>
                <a:schemeClr val="lt2"/>
              </a:buClr>
              <a:buSzPts val="1400"/>
              <a:buChar char="○"/>
              <a:defRPr>
                <a:solidFill>
                  <a:schemeClr val="lt2"/>
                </a:solidFill>
              </a:defRPr>
            </a:lvl2pPr>
            <a:lvl3pPr indent="-317500" lvl="2" marL="1371600">
              <a:spcBef>
                <a:spcPts val="0"/>
              </a:spcBef>
              <a:spcAft>
                <a:spcPts val="0"/>
              </a:spcAft>
              <a:buClr>
                <a:schemeClr val="lt2"/>
              </a:buClr>
              <a:buSzPts val="1400"/>
              <a:buChar char="■"/>
              <a:defRPr>
                <a:solidFill>
                  <a:schemeClr val="lt2"/>
                </a:solidFill>
              </a:defRPr>
            </a:lvl3pPr>
            <a:lvl4pPr indent="-317500" lvl="3" marL="1828800">
              <a:spcBef>
                <a:spcPts val="0"/>
              </a:spcBef>
              <a:spcAft>
                <a:spcPts val="0"/>
              </a:spcAft>
              <a:buClr>
                <a:schemeClr val="lt2"/>
              </a:buClr>
              <a:buSzPts val="1400"/>
              <a:buChar char="●"/>
              <a:defRPr>
                <a:solidFill>
                  <a:schemeClr val="lt2"/>
                </a:solidFill>
              </a:defRPr>
            </a:lvl4pPr>
            <a:lvl5pPr indent="-317500" lvl="4" marL="2286000">
              <a:spcBef>
                <a:spcPts val="0"/>
              </a:spcBef>
              <a:spcAft>
                <a:spcPts val="0"/>
              </a:spcAft>
              <a:buClr>
                <a:schemeClr val="lt2"/>
              </a:buClr>
              <a:buSzPts val="1400"/>
              <a:buChar char="○"/>
              <a:defRPr>
                <a:solidFill>
                  <a:schemeClr val="lt2"/>
                </a:solidFill>
              </a:defRPr>
            </a:lvl5pPr>
            <a:lvl6pPr indent="-317500" lvl="5" marL="2743200">
              <a:spcBef>
                <a:spcPts val="0"/>
              </a:spcBef>
              <a:spcAft>
                <a:spcPts val="0"/>
              </a:spcAft>
              <a:buClr>
                <a:schemeClr val="lt2"/>
              </a:buClr>
              <a:buSzPts val="1400"/>
              <a:buChar char="■"/>
              <a:defRPr>
                <a:solidFill>
                  <a:schemeClr val="lt2"/>
                </a:solidFill>
              </a:defRPr>
            </a:lvl6pPr>
            <a:lvl7pPr indent="-317500" lvl="6" marL="3200400">
              <a:spcBef>
                <a:spcPts val="0"/>
              </a:spcBef>
              <a:spcAft>
                <a:spcPts val="0"/>
              </a:spcAft>
              <a:buClr>
                <a:schemeClr val="lt2"/>
              </a:buClr>
              <a:buSzPts val="1400"/>
              <a:buChar char="●"/>
              <a:defRPr>
                <a:solidFill>
                  <a:schemeClr val="lt2"/>
                </a:solidFill>
              </a:defRPr>
            </a:lvl7pPr>
            <a:lvl8pPr indent="-317500" lvl="7" marL="3657600">
              <a:spcBef>
                <a:spcPts val="0"/>
              </a:spcBef>
              <a:spcAft>
                <a:spcPts val="0"/>
              </a:spcAft>
              <a:buClr>
                <a:schemeClr val="lt2"/>
              </a:buClr>
              <a:buSzPts val="1400"/>
              <a:buChar char="○"/>
              <a:defRPr>
                <a:solidFill>
                  <a:schemeClr val="lt2"/>
                </a:solidFill>
              </a:defRPr>
            </a:lvl8pPr>
            <a:lvl9pPr indent="-317500" lvl="8" marL="4114800">
              <a:spcBef>
                <a:spcPts val="0"/>
              </a:spcBef>
              <a:spcAft>
                <a:spcPts val="0"/>
              </a:spcAft>
              <a:buClr>
                <a:schemeClr val="lt2"/>
              </a:buClr>
              <a:buSzPts val="1400"/>
              <a:buChar char="■"/>
              <a:defRPr>
                <a:solidFill>
                  <a:schemeClr val="lt2"/>
                </a:solidFill>
              </a:defRPr>
            </a:lvl9pPr>
          </a:lstStyle>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tats_3_NAVY">
  <p:cSld name="CUSTOM_2_1">
    <p:bg>
      <p:bgPr>
        <a:solidFill>
          <a:schemeClr val="lt1"/>
        </a:solidFill>
      </p:bgPr>
    </p:bg>
    <p:spTree>
      <p:nvGrpSpPr>
        <p:cNvPr id="286" name="Shape 286"/>
        <p:cNvGrpSpPr/>
        <p:nvPr/>
      </p:nvGrpSpPr>
      <p:grpSpPr>
        <a:xfrm>
          <a:off x="0" y="0"/>
          <a:ext cx="0" cy="0"/>
          <a:chOff x="0" y="0"/>
          <a:chExt cx="0" cy="0"/>
        </a:xfrm>
      </p:grpSpPr>
      <p:sp>
        <p:nvSpPr>
          <p:cNvPr id="287" name="Google Shape;287;p57"/>
          <p:cNvSpPr txBox="1"/>
          <p:nvPr>
            <p:ph type="title"/>
          </p:nvPr>
        </p:nvSpPr>
        <p:spPr>
          <a:xfrm>
            <a:off x="450600" y="445025"/>
            <a:ext cx="8242800" cy="710100"/>
          </a:xfrm>
          <a:prstGeom prst="rect">
            <a:avLst/>
          </a:prstGeom>
        </p:spPr>
        <p:txBody>
          <a:bodyPr anchorCtr="0" anchor="t" bIns="91425" lIns="91425" spcFirstLastPara="1" rIns="91425" wrap="square" tIns="91425">
            <a:normAutofit/>
          </a:bodyPr>
          <a:lstStyle>
            <a:lvl1pPr lvl="0">
              <a:lnSpc>
                <a:spcPct val="85000"/>
              </a:lnSpc>
              <a:spcBef>
                <a:spcPts val="0"/>
              </a:spcBef>
              <a:spcAft>
                <a:spcPts val="0"/>
              </a:spcAft>
              <a:buClr>
                <a:schemeClr val="dk1"/>
              </a:buClr>
              <a:buSzPts val="4000"/>
              <a:buNone/>
              <a:defRPr sz="4000">
                <a:solidFill>
                  <a:schemeClr val="dk1"/>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88" name="Google Shape;288;p57"/>
          <p:cNvSpPr/>
          <p:nvPr>
            <p:ph idx="2" type="pic"/>
          </p:nvPr>
        </p:nvSpPr>
        <p:spPr>
          <a:xfrm>
            <a:off x="1212825" y="1259300"/>
            <a:ext cx="1080900" cy="1080900"/>
          </a:xfrm>
          <a:prstGeom prst="roundRect">
            <a:avLst>
              <a:gd fmla="val 1584" name="adj"/>
            </a:avLst>
          </a:prstGeom>
          <a:noFill/>
          <a:ln>
            <a:noFill/>
          </a:ln>
        </p:spPr>
      </p:sp>
      <p:sp>
        <p:nvSpPr>
          <p:cNvPr id="289" name="Google Shape;289;p57"/>
          <p:cNvSpPr/>
          <p:nvPr>
            <p:ph idx="3" type="pic"/>
          </p:nvPr>
        </p:nvSpPr>
        <p:spPr>
          <a:xfrm>
            <a:off x="4031475" y="1259300"/>
            <a:ext cx="1080900" cy="1080900"/>
          </a:xfrm>
          <a:prstGeom prst="roundRect">
            <a:avLst>
              <a:gd fmla="val 1584" name="adj"/>
            </a:avLst>
          </a:prstGeom>
          <a:noFill/>
          <a:ln>
            <a:noFill/>
          </a:ln>
        </p:spPr>
      </p:sp>
      <p:sp>
        <p:nvSpPr>
          <p:cNvPr id="290" name="Google Shape;290;p57"/>
          <p:cNvSpPr/>
          <p:nvPr>
            <p:ph idx="4" type="pic"/>
          </p:nvPr>
        </p:nvSpPr>
        <p:spPr>
          <a:xfrm>
            <a:off x="6849975" y="1259300"/>
            <a:ext cx="1080900" cy="1080900"/>
          </a:xfrm>
          <a:prstGeom prst="roundRect">
            <a:avLst>
              <a:gd fmla="val 1584" name="adj"/>
            </a:avLst>
          </a:prstGeom>
          <a:noFill/>
          <a:ln>
            <a:noFill/>
          </a:ln>
        </p:spPr>
      </p:sp>
      <p:sp>
        <p:nvSpPr>
          <p:cNvPr id="291" name="Google Shape;291;p57"/>
          <p:cNvSpPr txBox="1"/>
          <p:nvPr>
            <p:ph idx="1" type="body"/>
          </p:nvPr>
        </p:nvSpPr>
        <p:spPr>
          <a:xfrm>
            <a:off x="568550" y="2501000"/>
            <a:ext cx="2369700" cy="19623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chemeClr val="dk2"/>
              </a:buClr>
              <a:buSzPts val="1800"/>
              <a:buChar char="●"/>
              <a:defRPr>
                <a:solidFill>
                  <a:schemeClr val="dk2"/>
                </a:solidFill>
              </a:defRPr>
            </a:lvl1pPr>
            <a:lvl2pPr indent="-317500" lvl="1" marL="914400">
              <a:spcBef>
                <a:spcPts val="0"/>
              </a:spcBef>
              <a:spcAft>
                <a:spcPts val="0"/>
              </a:spcAft>
              <a:buClr>
                <a:schemeClr val="dk2"/>
              </a:buClr>
              <a:buSzPts val="1400"/>
              <a:buChar char="○"/>
              <a:defRPr>
                <a:solidFill>
                  <a:schemeClr val="dk2"/>
                </a:solidFill>
              </a:defRPr>
            </a:lvl2pPr>
            <a:lvl3pPr indent="-317500" lvl="2" marL="1371600">
              <a:spcBef>
                <a:spcPts val="0"/>
              </a:spcBef>
              <a:spcAft>
                <a:spcPts val="0"/>
              </a:spcAft>
              <a:buClr>
                <a:schemeClr val="dk2"/>
              </a:buClr>
              <a:buSzPts val="1400"/>
              <a:buChar char="■"/>
              <a:defRPr>
                <a:solidFill>
                  <a:schemeClr val="dk2"/>
                </a:solidFill>
              </a:defRPr>
            </a:lvl3pPr>
            <a:lvl4pPr indent="-317500" lvl="3" marL="1828800">
              <a:spcBef>
                <a:spcPts val="0"/>
              </a:spcBef>
              <a:spcAft>
                <a:spcPts val="0"/>
              </a:spcAft>
              <a:buClr>
                <a:schemeClr val="dk2"/>
              </a:buClr>
              <a:buSzPts val="1400"/>
              <a:buChar char="●"/>
              <a:defRPr>
                <a:solidFill>
                  <a:schemeClr val="dk2"/>
                </a:solidFill>
              </a:defRPr>
            </a:lvl4pPr>
            <a:lvl5pPr indent="-317500" lvl="4" marL="2286000">
              <a:spcBef>
                <a:spcPts val="0"/>
              </a:spcBef>
              <a:spcAft>
                <a:spcPts val="0"/>
              </a:spcAft>
              <a:buClr>
                <a:schemeClr val="dk2"/>
              </a:buClr>
              <a:buSzPts val="1400"/>
              <a:buChar char="○"/>
              <a:defRPr>
                <a:solidFill>
                  <a:schemeClr val="dk2"/>
                </a:solidFill>
              </a:defRPr>
            </a:lvl5pPr>
            <a:lvl6pPr indent="-317500" lvl="5" marL="2743200">
              <a:spcBef>
                <a:spcPts val="0"/>
              </a:spcBef>
              <a:spcAft>
                <a:spcPts val="0"/>
              </a:spcAft>
              <a:buClr>
                <a:schemeClr val="dk2"/>
              </a:buClr>
              <a:buSzPts val="1400"/>
              <a:buChar char="■"/>
              <a:defRPr>
                <a:solidFill>
                  <a:schemeClr val="dk2"/>
                </a:solidFill>
              </a:defRPr>
            </a:lvl6pPr>
            <a:lvl7pPr indent="-317500" lvl="6" marL="3200400">
              <a:spcBef>
                <a:spcPts val="0"/>
              </a:spcBef>
              <a:spcAft>
                <a:spcPts val="0"/>
              </a:spcAft>
              <a:buClr>
                <a:schemeClr val="dk2"/>
              </a:buClr>
              <a:buSzPts val="1400"/>
              <a:buChar char="●"/>
              <a:defRPr>
                <a:solidFill>
                  <a:schemeClr val="dk2"/>
                </a:solidFill>
              </a:defRPr>
            </a:lvl7pPr>
            <a:lvl8pPr indent="-317500" lvl="7" marL="3657600">
              <a:spcBef>
                <a:spcPts val="0"/>
              </a:spcBef>
              <a:spcAft>
                <a:spcPts val="0"/>
              </a:spcAft>
              <a:buClr>
                <a:schemeClr val="dk2"/>
              </a:buClr>
              <a:buSzPts val="1400"/>
              <a:buChar char="○"/>
              <a:defRPr>
                <a:solidFill>
                  <a:schemeClr val="dk2"/>
                </a:solidFill>
              </a:defRPr>
            </a:lvl8pPr>
            <a:lvl9pPr indent="-317500" lvl="8" marL="4114800">
              <a:spcBef>
                <a:spcPts val="0"/>
              </a:spcBef>
              <a:spcAft>
                <a:spcPts val="0"/>
              </a:spcAft>
              <a:buClr>
                <a:schemeClr val="dk2"/>
              </a:buClr>
              <a:buSzPts val="1400"/>
              <a:buChar char="■"/>
              <a:defRPr>
                <a:solidFill>
                  <a:schemeClr val="dk2"/>
                </a:solidFill>
              </a:defRPr>
            </a:lvl9pPr>
          </a:lstStyle>
          <a:p/>
        </p:txBody>
      </p:sp>
      <p:sp>
        <p:nvSpPr>
          <p:cNvPr id="292" name="Google Shape;292;p57"/>
          <p:cNvSpPr txBox="1"/>
          <p:nvPr>
            <p:ph idx="5" type="body"/>
          </p:nvPr>
        </p:nvSpPr>
        <p:spPr>
          <a:xfrm>
            <a:off x="3387075" y="2501000"/>
            <a:ext cx="2369700" cy="19623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chemeClr val="dk2"/>
              </a:buClr>
              <a:buSzPts val="1800"/>
              <a:buChar char="●"/>
              <a:defRPr>
                <a:solidFill>
                  <a:schemeClr val="dk2"/>
                </a:solidFill>
              </a:defRPr>
            </a:lvl1pPr>
            <a:lvl2pPr indent="-317500" lvl="1" marL="914400">
              <a:spcBef>
                <a:spcPts val="0"/>
              </a:spcBef>
              <a:spcAft>
                <a:spcPts val="0"/>
              </a:spcAft>
              <a:buClr>
                <a:schemeClr val="dk2"/>
              </a:buClr>
              <a:buSzPts val="1400"/>
              <a:buChar char="○"/>
              <a:defRPr>
                <a:solidFill>
                  <a:schemeClr val="dk2"/>
                </a:solidFill>
              </a:defRPr>
            </a:lvl2pPr>
            <a:lvl3pPr indent="-317500" lvl="2" marL="1371600">
              <a:spcBef>
                <a:spcPts val="0"/>
              </a:spcBef>
              <a:spcAft>
                <a:spcPts val="0"/>
              </a:spcAft>
              <a:buClr>
                <a:schemeClr val="dk2"/>
              </a:buClr>
              <a:buSzPts val="1400"/>
              <a:buChar char="■"/>
              <a:defRPr>
                <a:solidFill>
                  <a:schemeClr val="dk2"/>
                </a:solidFill>
              </a:defRPr>
            </a:lvl3pPr>
            <a:lvl4pPr indent="-317500" lvl="3" marL="1828800">
              <a:spcBef>
                <a:spcPts val="0"/>
              </a:spcBef>
              <a:spcAft>
                <a:spcPts val="0"/>
              </a:spcAft>
              <a:buClr>
                <a:schemeClr val="dk2"/>
              </a:buClr>
              <a:buSzPts val="1400"/>
              <a:buChar char="●"/>
              <a:defRPr>
                <a:solidFill>
                  <a:schemeClr val="dk2"/>
                </a:solidFill>
              </a:defRPr>
            </a:lvl4pPr>
            <a:lvl5pPr indent="-317500" lvl="4" marL="2286000">
              <a:spcBef>
                <a:spcPts val="0"/>
              </a:spcBef>
              <a:spcAft>
                <a:spcPts val="0"/>
              </a:spcAft>
              <a:buClr>
                <a:schemeClr val="dk2"/>
              </a:buClr>
              <a:buSzPts val="1400"/>
              <a:buChar char="○"/>
              <a:defRPr>
                <a:solidFill>
                  <a:schemeClr val="dk2"/>
                </a:solidFill>
              </a:defRPr>
            </a:lvl5pPr>
            <a:lvl6pPr indent="-317500" lvl="5" marL="2743200">
              <a:spcBef>
                <a:spcPts val="0"/>
              </a:spcBef>
              <a:spcAft>
                <a:spcPts val="0"/>
              </a:spcAft>
              <a:buClr>
                <a:schemeClr val="dk2"/>
              </a:buClr>
              <a:buSzPts val="1400"/>
              <a:buChar char="■"/>
              <a:defRPr>
                <a:solidFill>
                  <a:schemeClr val="dk2"/>
                </a:solidFill>
              </a:defRPr>
            </a:lvl6pPr>
            <a:lvl7pPr indent="-317500" lvl="6" marL="3200400">
              <a:spcBef>
                <a:spcPts val="0"/>
              </a:spcBef>
              <a:spcAft>
                <a:spcPts val="0"/>
              </a:spcAft>
              <a:buClr>
                <a:schemeClr val="dk2"/>
              </a:buClr>
              <a:buSzPts val="1400"/>
              <a:buChar char="●"/>
              <a:defRPr>
                <a:solidFill>
                  <a:schemeClr val="dk2"/>
                </a:solidFill>
              </a:defRPr>
            </a:lvl7pPr>
            <a:lvl8pPr indent="-317500" lvl="7" marL="3657600">
              <a:spcBef>
                <a:spcPts val="0"/>
              </a:spcBef>
              <a:spcAft>
                <a:spcPts val="0"/>
              </a:spcAft>
              <a:buClr>
                <a:schemeClr val="dk2"/>
              </a:buClr>
              <a:buSzPts val="1400"/>
              <a:buChar char="○"/>
              <a:defRPr>
                <a:solidFill>
                  <a:schemeClr val="dk2"/>
                </a:solidFill>
              </a:defRPr>
            </a:lvl8pPr>
            <a:lvl9pPr indent="-317500" lvl="8" marL="4114800">
              <a:spcBef>
                <a:spcPts val="0"/>
              </a:spcBef>
              <a:spcAft>
                <a:spcPts val="0"/>
              </a:spcAft>
              <a:buClr>
                <a:schemeClr val="dk2"/>
              </a:buClr>
              <a:buSzPts val="1400"/>
              <a:buChar char="■"/>
              <a:defRPr>
                <a:solidFill>
                  <a:schemeClr val="dk2"/>
                </a:solidFill>
              </a:defRPr>
            </a:lvl9pPr>
          </a:lstStyle>
          <a:p/>
        </p:txBody>
      </p:sp>
      <p:sp>
        <p:nvSpPr>
          <p:cNvPr id="293" name="Google Shape;293;p57"/>
          <p:cNvSpPr txBox="1"/>
          <p:nvPr>
            <p:ph idx="6" type="body"/>
          </p:nvPr>
        </p:nvSpPr>
        <p:spPr>
          <a:xfrm>
            <a:off x="6205600" y="2501000"/>
            <a:ext cx="2369700" cy="19623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chemeClr val="dk2"/>
              </a:buClr>
              <a:buSzPts val="1800"/>
              <a:buChar char="●"/>
              <a:defRPr>
                <a:solidFill>
                  <a:schemeClr val="dk2"/>
                </a:solidFill>
              </a:defRPr>
            </a:lvl1pPr>
            <a:lvl2pPr indent="-317500" lvl="1" marL="914400">
              <a:spcBef>
                <a:spcPts val="0"/>
              </a:spcBef>
              <a:spcAft>
                <a:spcPts val="0"/>
              </a:spcAft>
              <a:buClr>
                <a:schemeClr val="dk2"/>
              </a:buClr>
              <a:buSzPts val="1400"/>
              <a:buChar char="○"/>
              <a:defRPr>
                <a:solidFill>
                  <a:schemeClr val="dk2"/>
                </a:solidFill>
              </a:defRPr>
            </a:lvl2pPr>
            <a:lvl3pPr indent="-317500" lvl="2" marL="1371600">
              <a:spcBef>
                <a:spcPts val="0"/>
              </a:spcBef>
              <a:spcAft>
                <a:spcPts val="0"/>
              </a:spcAft>
              <a:buClr>
                <a:schemeClr val="dk2"/>
              </a:buClr>
              <a:buSzPts val="1400"/>
              <a:buChar char="■"/>
              <a:defRPr>
                <a:solidFill>
                  <a:schemeClr val="dk2"/>
                </a:solidFill>
              </a:defRPr>
            </a:lvl3pPr>
            <a:lvl4pPr indent="-317500" lvl="3" marL="1828800">
              <a:spcBef>
                <a:spcPts val="0"/>
              </a:spcBef>
              <a:spcAft>
                <a:spcPts val="0"/>
              </a:spcAft>
              <a:buClr>
                <a:schemeClr val="dk2"/>
              </a:buClr>
              <a:buSzPts val="1400"/>
              <a:buChar char="●"/>
              <a:defRPr>
                <a:solidFill>
                  <a:schemeClr val="dk2"/>
                </a:solidFill>
              </a:defRPr>
            </a:lvl4pPr>
            <a:lvl5pPr indent="-317500" lvl="4" marL="2286000">
              <a:spcBef>
                <a:spcPts val="0"/>
              </a:spcBef>
              <a:spcAft>
                <a:spcPts val="0"/>
              </a:spcAft>
              <a:buClr>
                <a:schemeClr val="dk2"/>
              </a:buClr>
              <a:buSzPts val="1400"/>
              <a:buChar char="○"/>
              <a:defRPr>
                <a:solidFill>
                  <a:schemeClr val="dk2"/>
                </a:solidFill>
              </a:defRPr>
            </a:lvl5pPr>
            <a:lvl6pPr indent="-317500" lvl="5" marL="2743200">
              <a:spcBef>
                <a:spcPts val="0"/>
              </a:spcBef>
              <a:spcAft>
                <a:spcPts val="0"/>
              </a:spcAft>
              <a:buClr>
                <a:schemeClr val="dk2"/>
              </a:buClr>
              <a:buSzPts val="1400"/>
              <a:buChar char="■"/>
              <a:defRPr>
                <a:solidFill>
                  <a:schemeClr val="dk2"/>
                </a:solidFill>
              </a:defRPr>
            </a:lvl6pPr>
            <a:lvl7pPr indent="-317500" lvl="6" marL="3200400">
              <a:spcBef>
                <a:spcPts val="0"/>
              </a:spcBef>
              <a:spcAft>
                <a:spcPts val="0"/>
              </a:spcAft>
              <a:buClr>
                <a:schemeClr val="dk2"/>
              </a:buClr>
              <a:buSzPts val="1400"/>
              <a:buChar char="●"/>
              <a:defRPr>
                <a:solidFill>
                  <a:schemeClr val="dk2"/>
                </a:solidFill>
              </a:defRPr>
            </a:lvl7pPr>
            <a:lvl8pPr indent="-317500" lvl="7" marL="3657600">
              <a:spcBef>
                <a:spcPts val="0"/>
              </a:spcBef>
              <a:spcAft>
                <a:spcPts val="0"/>
              </a:spcAft>
              <a:buClr>
                <a:schemeClr val="dk2"/>
              </a:buClr>
              <a:buSzPts val="1400"/>
              <a:buChar char="○"/>
              <a:defRPr>
                <a:solidFill>
                  <a:schemeClr val="dk2"/>
                </a:solidFill>
              </a:defRPr>
            </a:lvl8pPr>
            <a:lvl9pPr indent="-317500" lvl="8" marL="4114800">
              <a:spcBef>
                <a:spcPts val="0"/>
              </a:spcBef>
              <a:spcAft>
                <a:spcPts val="0"/>
              </a:spcAft>
              <a:buClr>
                <a:schemeClr val="dk2"/>
              </a:buClr>
              <a:buSzPts val="1400"/>
              <a:buChar char="■"/>
              <a:defRPr>
                <a:solidFill>
                  <a:schemeClr val="dk2"/>
                </a:solidFill>
              </a:defRPr>
            </a:lvl9pPr>
          </a:lstStyle>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tats_2_YELLOW">
  <p:cSld name="CUSTOM_2_1_1_1">
    <p:bg>
      <p:bgPr>
        <a:solidFill>
          <a:schemeClr val="dk1"/>
        </a:solidFill>
      </p:bgPr>
    </p:bg>
    <p:spTree>
      <p:nvGrpSpPr>
        <p:cNvPr id="294" name="Shape 294"/>
        <p:cNvGrpSpPr/>
        <p:nvPr/>
      </p:nvGrpSpPr>
      <p:grpSpPr>
        <a:xfrm>
          <a:off x="0" y="0"/>
          <a:ext cx="0" cy="0"/>
          <a:chOff x="0" y="0"/>
          <a:chExt cx="0" cy="0"/>
        </a:xfrm>
      </p:grpSpPr>
      <p:sp>
        <p:nvSpPr>
          <p:cNvPr id="295" name="Google Shape;295;p58"/>
          <p:cNvSpPr txBox="1"/>
          <p:nvPr>
            <p:ph type="title"/>
          </p:nvPr>
        </p:nvSpPr>
        <p:spPr>
          <a:xfrm>
            <a:off x="450600" y="445025"/>
            <a:ext cx="8242800" cy="710100"/>
          </a:xfrm>
          <a:prstGeom prst="rect">
            <a:avLst/>
          </a:prstGeom>
        </p:spPr>
        <p:txBody>
          <a:bodyPr anchorCtr="0" anchor="t" bIns="91425" lIns="91425" spcFirstLastPara="1" rIns="91425" wrap="square" tIns="91425">
            <a:normAutofit/>
          </a:bodyPr>
          <a:lstStyle>
            <a:lvl1pPr lvl="0">
              <a:lnSpc>
                <a:spcPct val="85000"/>
              </a:lnSpc>
              <a:spcBef>
                <a:spcPts val="0"/>
              </a:spcBef>
              <a:spcAft>
                <a:spcPts val="0"/>
              </a:spcAft>
              <a:buClr>
                <a:schemeClr val="lt1"/>
              </a:buClr>
              <a:buSzPts val="4000"/>
              <a:buNone/>
              <a:defRPr sz="4000">
                <a:solidFill>
                  <a:schemeClr val="lt1"/>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96" name="Google Shape;296;p58"/>
          <p:cNvSpPr/>
          <p:nvPr>
            <p:ph idx="2" type="pic"/>
          </p:nvPr>
        </p:nvSpPr>
        <p:spPr>
          <a:xfrm>
            <a:off x="6127350" y="1387875"/>
            <a:ext cx="1080900" cy="1080900"/>
          </a:xfrm>
          <a:prstGeom prst="roundRect">
            <a:avLst>
              <a:gd fmla="val 1584" name="adj"/>
            </a:avLst>
          </a:prstGeom>
          <a:noFill/>
          <a:ln>
            <a:noFill/>
          </a:ln>
        </p:spPr>
      </p:sp>
      <p:sp>
        <p:nvSpPr>
          <p:cNvPr id="297" name="Google Shape;297;p58"/>
          <p:cNvSpPr/>
          <p:nvPr>
            <p:ph idx="3" type="pic"/>
          </p:nvPr>
        </p:nvSpPr>
        <p:spPr>
          <a:xfrm>
            <a:off x="1935750" y="1387875"/>
            <a:ext cx="1080900" cy="1080900"/>
          </a:xfrm>
          <a:prstGeom prst="roundRect">
            <a:avLst>
              <a:gd fmla="val 1584" name="adj"/>
            </a:avLst>
          </a:prstGeom>
          <a:noFill/>
          <a:ln>
            <a:noFill/>
          </a:ln>
        </p:spPr>
      </p:sp>
      <p:sp>
        <p:nvSpPr>
          <p:cNvPr id="298" name="Google Shape;298;p58"/>
          <p:cNvSpPr txBox="1"/>
          <p:nvPr>
            <p:ph idx="1" type="body"/>
          </p:nvPr>
        </p:nvSpPr>
        <p:spPr>
          <a:xfrm>
            <a:off x="554275" y="2501000"/>
            <a:ext cx="3843900" cy="19623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Clr>
                <a:schemeClr val="dk2"/>
              </a:buClr>
              <a:buSzPts val="1800"/>
              <a:buChar char="●"/>
              <a:defRPr>
                <a:solidFill>
                  <a:schemeClr val="dk2"/>
                </a:solidFill>
              </a:defRPr>
            </a:lvl1pPr>
            <a:lvl2pPr indent="-317500" lvl="1" marL="914400" algn="ctr">
              <a:spcBef>
                <a:spcPts val="0"/>
              </a:spcBef>
              <a:spcAft>
                <a:spcPts val="0"/>
              </a:spcAft>
              <a:buClr>
                <a:schemeClr val="dk2"/>
              </a:buClr>
              <a:buSzPts val="1400"/>
              <a:buChar char="○"/>
              <a:defRPr>
                <a:solidFill>
                  <a:schemeClr val="dk2"/>
                </a:solidFill>
              </a:defRPr>
            </a:lvl2pPr>
            <a:lvl3pPr indent="-317500" lvl="2" marL="1371600" algn="ctr">
              <a:spcBef>
                <a:spcPts val="0"/>
              </a:spcBef>
              <a:spcAft>
                <a:spcPts val="0"/>
              </a:spcAft>
              <a:buClr>
                <a:schemeClr val="dk2"/>
              </a:buClr>
              <a:buSzPts val="1400"/>
              <a:buChar char="■"/>
              <a:defRPr>
                <a:solidFill>
                  <a:schemeClr val="dk2"/>
                </a:solidFill>
              </a:defRPr>
            </a:lvl3pPr>
            <a:lvl4pPr indent="-317500" lvl="3" marL="1828800" algn="ctr">
              <a:spcBef>
                <a:spcPts val="0"/>
              </a:spcBef>
              <a:spcAft>
                <a:spcPts val="0"/>
              </a:spcAft>
              <a:buClr>
                <a:schemeClr val="dk2"/>
              </a:buClr>
              <a:buSzPts val="1400"/>
              <a:buChar char="●"/>
              <a:defRPr>
                <a:solidFill>
                  <a:schemeClr val="dk2"/>
                </a:solidFill>
              </a:defRPr>
            </a:lvl4pPr>
            <a:lvl5pPr indent="-317500" lvl="4" marL="2286000" algn="ctr">
              <a:spcBef>
                <a:spcPts val="0"/>
              </a:spcBef>
              <a:spcAft>
                <a:spcPts val="0"/>
              </a:spcAft>
              <a:buClr>
                <a:schemeClr val="dk2"/>
              </a:buClr>
              <a:buSzPts val="1400"/>
              <a:buChar char="○"/>
              <a:defRPr>
                <a:solidFill>
                  <a:schemeClr val="dk2"/>
                </a:solidFill>
              </a:defRPr>
            </a:lvl5pPr>
            <a:lvl6pPr indent="-317500" lvl="5" marL="2743200" algn="ctr">
              <a:spcBef>
                <a:spcPts val="0"/>
              </a:spcBef>
              <a:spcAft>
                <a:spcPts val="0"/>
              </a:spcAft>
              <a:buClr>
                <a:schemeClr val="dk2"/>
              </a:buClr>
              <a:buSzPts val="1400"/>
              <a:buChar char="■"/>
              <a:defRPr>
                <a:solidFill>
                  <a:schemeClr val="dk2"/>
                </a:solidFill>
              </a:defRPr>
            </a:lvl6pPr>
            <a:lvl7pPr indent="-317500" lvl="6" marL="3200400" algn="ctr">
              <a:spcBef>
                <a:spcPts val="0"/>
              </a:spcBef>
              <a:spcAft>
                <a:spcPts val="0"/>
              </a:spcAft>
              <a:buClr>
                <a:schemeClr val="dk2"/>
              </a:buClr>
              <a:buSzPts val="1400"/>
              <a:buChar char="●"/>
              <a:defRPr>
                <a:solidFill>
                  <a:schemeClr val="dk2"/>
                </a:solidFill>
              </a:defRPr>
            </a:lvl7pPr>
            <a:lvl8pPr indent="-317500" lvl="7" marL="3657600" algn="ctr">
              <a:spcBef>
                <a:spcPts val="0"/>
              </a:spcBef>
              <a:spcAft>
                <a:spcPts val="0"/>
              </a:spcAft>
              <a:buClr>
                <a:schemeClr val="dk2"/>
              </a:buClr>
              <a:buSzPts val="1400"/>
              <a:buChar char="○"/>
              <a:defRPr>
                <a:solidFill>
                  <a:schemeClr val="dk2"/>
                </a:solidFill>
              </a:defRPr>
            </a:lvl8pPr>
            <a:lvl9pPr indent="-317500" lvl="8" marL="4114800" algn="ctr">
              <a:spcBef>
                <a:spcPts val="0"/>
              </a:spcBef>
              <a:spcAft>
                <a:spcPts val="0"/>
              </a:spcAft>
              <a:buClr>
                <a:schemeClr val="dk2"/>
              </a:buClr>
              <a:buSzPts val="1400"/>
              <a:buChar char="■"/>
              <a:defRPr>
                <a:solidFill>
                  <a:schemeClr val="dk2"/>
                </a:solidFill>
              </a:defRPr>
            </a:lvl9pPr>
          </a:lstStyle>
          <a:p/>
        </p:txBody>
      </p:sp>
      <p:sp>
        <p:nvSpPr>
          <p:cNvPr id="299" name="Google Shape;299;p58"/>
          <p:cNvSpPr txBox="1"/>
          <p:nvPr>
            <p:ph idx="4" type="body"/>
          </p:nvPr>
        </p:nvSpPr>
        <p:spPr>
          <a:xfrm>
            <a:off x="4745850" y="2501000"/>
            <a:ext cx="3843900" cy="19623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Clr>
                <a:schemeClr val="dk2"/>
              </a:buClr>
              <a:buSzPts val="1800"/>
              <a:buChar char="●"/>
              <a:defRPr>
                <a:solidFill>
                  <a:schemeClr val="dk2"/>
                </a:solidFill>
              </a:defRPr>
            </a:lvl1pPr>
            <a:lvl2pPr indent="-317500" lvl="1" marL="914400" algn="ctr">
              <a:spcBef>
                <a:spcPts val="0"/>
              </a:spcBef>
              <a:spcAft>
                <a:spcPts val="0"/>
              </a:spcAft>
              <a:buClr>
                <a:schemeClr val="dk2"/>
              </a:buClr>
              <a:buSzPts val="1400"/>
              <a:buChar char="○"/>
              <a:defRPr>
                <a:solidFill>
                  <a:schemeClr val="dk2"/>
                </a:solidFill>
              </a:defRPr>
            </a:lvl2pPr>
            <a:lvl3pPr indent="-317500" lvl="2" marL="1371600" algn="ctr">
              <a:spcBef>
                <a:spcPts val="0"/>
              </a:spcBef>
              <a:spcAft>
                <a:spcPts val="0"/>
              </a:spcAft>
              <a:buClr>
                <a:schemeClr val="dk2"/>
              </a:buClr>
              <a:buSzPts val="1400"/>
              <a:buChar char="■"/>
              <a:defRPr>
                <a:solidFill>
                  <a:schemeClr val="dk2"/>
                </a:solidFill>
              </a:defRPr>
            </a:lvl3pPr>
            <a:lvl4pPr indent="-317500" lvl="3" marL="1828800" algn="ctr">
              <a:spcBef>
                <a:spcPts val="0"/>
              </a:spcBef>
              <a:spcAft>
                <a:spcPts val="0"/>
              </a:spcAft>
              <a:buClr>
                <a:schemeClr val="dk2"/>
              </a:buClr>
              <a:buSzPts val="1400"/>
              <a:buChar char="●"/>
              <a:defRPr>
                <a:solidFill>
                  <a:schemeClr val="dk2"/>
                </a:solidFill>
              </a:defRPr>
            </a:lvl4pPr>
            <a:lvl5pPr indent="-317500" lvl="4" marL="2286000" algn="ctr">
              <a:spcBef>
                <a:spcPts val="0"/>
              </a:spcBef>
              <a:spcAft>
                <a:spcPts val="0"/>
              </a:spcAft>
              <a:buClr>
                <a:schemeClr val="dk2"/>
              </a:buClr>
              <a:buSzPts val="1400"/>
              <a:buChar char="○"/>
              <a:defRPr>
                <a:solidFill>
                  <a:schemeClr val="dk2"/>
                </a:solidFill>
              </a:defRPr>
            </a:lvl5pPr>
            <a:lvl6pPr indent="-317500" lvl="5" marL="2743200" algn="ctr">
              <a:spcBef>
                <a:spcPts val="0"/>
              </a:spcBef>
              <a:spcAft>
                <a:spcPts val="0"/>
              </a:spcAft>
              <a:buClr>
                <a:schemeClr val="dk2"/>
              </a:buClr>
              <a:buSzPts val="1400"/>
              <a:buChar char="■"/>
              <a:defRPr>
                <a:solidFill>
                  <a:schemeClr val="dk2"/>
                </a:solidFill>
              </a:defRPr>
            </a:lvl6pPr>
            <a:lvl7pPr indent="-317500" lvl="6" marL="3200400" algn="ctr">
              <a:spcBef>
                <a:spcPts val="0"/>
              </a:spcBef>
              <a:spcAft>
                <a:spcPts val="0"/>
              </a:spcAft>
              <a:buClr>
                <a:schemeClr val="dk2"/>
              </a:buClr>
              <a:buSzPts val="1400"/>
              <a:buChar char="●"/>
              <a:defRPr>
                <a:solidFill>
                  <a:schemeClr val="dk2"/>
                </a:solidFill>
              </a:defRPr>
            </a:lvl7pPr>
            <a:lvl8pPr indent="-317500" lvl="7" marL="3657600" algn="ctr">
              <a:spcBef>
                <a:spcPts val="0"/>
              </a:spcBef>
              <a:spcAft>
                <a:spcPts val="0"/>
              </a:spcAft>
              <a:buClr>
                <a:schemeClr val="dk2"/>
              </a:buClr>
              <a:buSzPts val="1400"/>
              <a:buChar char="○"/>
              <a:defRPr>
                <a:solidFill>
                  <a:schemeClr val="dk2"/>
                </a:solidFill>
              </a:defRPr>
            </a:lvl8pPr>
            <a:lvl9pPr indent="-317500" lvl="8" marL="4114800" algn="ctr">
              <a:spcBef>
                <a:spcPts val="0"/>
              </a:spcBef>
              <a:spcAft>
                <a:spcPts val="0"/>
              </a:spcAft>
              <a:buClr>
                <a:schemeClr val="dk2"/>
              </a:buClr>
              <a:buSzPts val="1400"/>
              <a:buChar char="■"/>
              <a:defRPr>
                <a:solidFill>
                  <a:schemeClr val="dk2"/>
                </a:solidFill>
              </a:defRPr>
            </a:lvl9pPr>
          </a:lstStyle>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tats_2_NAVY">
  <p:cSld name="CUSTOM_2_1_1_1_3">
    <p:bg>
      <p:bgPr>
        <a:solidFill>
          <a:schemeClr val="lt1"/>
        </a:solidFill>
      </p:bgPr>
    </p:bg>
    <p:spTree>
      <p:nvGrpSpPr>
        <p:cNvPr id="300" name="Shape 300"/>
        <p:cNvGrpSpPr/>
        <p:nvPr/>
      </p:nvGrpSpPr>
      <p:grpSpPr>
        <a:xfrm>
          <a:off x="0" y="0"/>
          <a:ext cx="0" cy="0"/>
          <a:chOff x="0" y="0"/>
          <a:chExt cx="0" cy="0"/>
        </a:xfrm>
      </p:grpSpPr>
      <p:sp>
        <p:nvSpPr>
          <p:cNvPr id="301" name="Google Shape;301;p59"/>
          <p:cNvSpPr txBox="1"/>
          <p:nvPr>
            <p:ph type="title"/>
          </p:nvPr>
        </p:nvSpPr>
        <p:spPr>
          <a:xfrm>
            <a:off x="450600" y="445025"/>
            <a:ext cx="8242800" cy="710100"/>
          </a:xfrm>
          <a:prstGeom prst="rect">
            <a:avLst/>
          </a:prstGeom>
        </p:spPr>
        <p:txBody>
          <a:bodyPr anchorCtr="0" anchor="t" bIns="91425" lIns="91425" spcFirstLastPara="1" rIns="91425" wrap="square" tIns="91425">
            <a:normAutofit/>
          </a:bodyPr>
          <a:lstStyle>
            <a:lvl1pPr lvl="0">
              <a:lnSpc>
                <a:spcPct val="85000"/>
              </a:lnSpc>
              <a:spcBef>
                <a:spcPts val="0"/>
              </a:spcBef>
              <a:spcAft>
                <a:spcPts val="0"/>
              </a:spcAft>
              <a:buClr>
                <a:schemeClr val="dk1"/>
              </a:buClr>
              <a:buSzPts val="4000"/>
              <a:buNone/>
              <a:defRPr sz="4000">
                <a:solidFill>
                  <a:schemeClr val="dk1"/>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02" name="Google Shape;302;p59"/>
          <p:cNvSpPr/>
          <p:nvPr>
            <p:ph idx="2" type="pic"/>
          </p:nvPr>
        </p:nvSpPr>
        <p:spPr>
          <a:xfrm>
            <a:off x="6127350" y="1387875"/>
            <a:ext cx="1080900" cy="1080900"/>
          </a:xfrm>
          <a:prstGeom prst="roundRect">
            <a:avLst>
              <a:gd fmla="val 1584" name="adj"/>
            </a:avLst>
          </a:prstGeom>
          <a:noFill/>
          <a:ln>
            <a:noFill/>
          </a:ln>
        </p:spPr>
      </p:sp>
      <p:sp>
        <p:nvSpPr>
          <p:cNvPr id="303" name="Google Shape;303;p59"/>
          <p:cNvSpPr/>
          <p:nvPr>
            <p:ph idx="3" type="pic"/>
          </p:nvPr>
        </p:nvSpPr>
        <p:spPr>
          <a:xfrm>
            <a:off x="1935750" y="1387875"/>
            <a:ext cx="1080900" cy="1080900"/>
          </a:xfrm>
          <a:prstGeom prst="roundRect">
            <a:avLst>
              <a:gd fmla="val 1584" name="adj"/>
            </a:avLst>
          </a:prstGeom>
          <a:noFill/>
          <a:ln>
            <a:noFill/>
          </a:ln>
        </p:spPr>
      </p:sp>
      <p:sp>
        <p:nvSpPr>
          <p:cNvPr id="304" name="Google Shape;304;p59"/>
          <p:cNvSpPr txBox="1"/>
          <p:nvPr>
            <p:ph idx="1" type="body"/>
          </p:nvPr>
        </p:nvSpPr>
        <p:spPr>
          <a:xfrm>
            <a:off x="554275" y="2501000"/>
            <a:ext cx="3843900" cy="19623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Clr>
                <a:schemeClr val="dk2"/>
              </a:buClr>
              <a:buSzPts val="1800"/>
              <a:buChar char="●"/>
              <a:defRPr>
                <a:solidFill>
                  <a:schemeClr val="dk2"/>
                </a:solidFill>
              </a:defRPr>
            </a:lvl1pPr>
            <a:lvl2pPr indent="-317500" lvl="1" marL="914400" algn="ctr">
              <a:spcBef>
                <a:spcPts val="0"/>
              </a:spcBef>
              <a:spcAft>
                <a:spcPts val="0"/>
              </a:spcAft>
              <a:buClr>
                <a:schemeClr val="dk2"/>
              </a:buClr>
              <a:buSzPts val="1400"/>
              <a:buChar char="○"/>
              <a:defRPr>
                <a:solidFill>
                  <a:schemeClr val="dk2"/>
                </a:solidFill>
              </a:defRPr>
            </a:lvl2pPr>
            <a:lvl3pPr indent="-317500" lvl="2" marL="1371600" algn="ctr">
              <a:spcBef>
                <a:spcPts val="0"/>
              </a:spcBef>
              <a:spcAft>
                <a:spcPts val="0"/>
              </a:spcAft>
              <a:buClr>
                <a:schemeClr val="dk2"/>
              </a:buClr>
              <a:buSzPts val="1400"/>
              <a:buChar char="■"/>
              <a:defRPr>
                <a:solidFill>
                  <a:schemeClr val="dk2"/>
                </a:solidFill>
              </a:defRPr>
            </a:lvl3pPr>
            <a:lvl4pPr indent="-317500" lvl="3" marL="1828800" algn="ctr">
              <a:spcBef>
                <a:spcPts val="0"/>
              </a:spcBef>
              <a:spcAft>
                <a:spcPts val="0"/>
              </a:spcAft>
              <a:buClr>
                <a:schemeClr val="dk2"/>
              </a:buClr>
              <a:buSzPts val="1400"/>
              <a:buChar char="●"/>
              <a:defRPr>
                <a:solidFill>
                  <a:schemeClr val="dk2"/>
                </a:solidFill>
              </a:defRPr>
            </a:lvl4pPr>
            <a:lvl5pPr indent="-317500" lvl="4" marL="2286000" algn="ctr">
              <a:spcBef>
                <a:spcPts val="0"/>
              </a:spcBef>
              <a:spcAft>
                <a:spcPts val="0"/>
              </a:spcAft>
              <a:buClr>
                <a:schemeClr val="dk2"/>
              </a:buClr>
              <a:buSzPts val="1400"/>
              <a:buChar char="○"/>
              <a:defRPr>
                <a:solidFill>
                  <a:schemeClr val="dk2"/>
                </a:solidFill>
              </a:defRPr>
            </a:lvl5pPr>
            <a:lvl6pPr indent="-317500" lvl="5" marL="2743200" algn="ctr">
              <a:spcBef>
                <a:spcPts val="0"/>
              </a:spcBef>
              <a:spcAft>
                <a:spcPts val="0"/>
              </a:spcAft>
              <a:buClr>
                <a:schemeClr val="dk2"/>
              </a:buClr>
              <a:buSzPts val="1400"/>
              <a:buChar char="■"/>
              <a:defRPr>
                <a:solidFill>
                  <a:schemeClr val="dk2"/>
                </a:solidFill>
              </a:defRPr>
            </a:lvl6pPr>
            <a:lvl7pPr indent="-317500" lvl="6" marL="3200400" algn="ctr">
              <a:spcBef>
                <a:spcPts val="0"/>
              </a:spcBef>
              <a:spcAft>
                <a:spcPts val="0"/>
              </a:spcAft>
              <a:buClr>
                <a:schemeClr val="dk2"/>
              </a:buClr>
              <a:buSzPts val="1400"/>
              <a:buChar char="●"/>
              <a:defRPr>
                <a:solidFill>
                  <a:schemeClr val="dk2"/>
                </a:solidFill>
              </a:defRPr>
            </a:lvl7pPr>
            <a:lvl8pPr indent="-317500" lvl="7" marL="3657600" algn="ctr">
              <a:spcBef>
                <a:spcPts val="0"/>
              </a:spcBef>
              <a:spcAft>
                <a:spcPts val="0"/>
              </a:spcAft>
              <a:buClr>
                <a:schemeClr val="dk2"/>
              </a:buClr>
              <a:buSzPts val="1400"/>
              <a:buChar char="○"/>
              <a:defRPr>
                <a:solidFill>
                  <a:schemeClr val="dk2"/>
                </a:solidFill>
              </a:defRPr>
            </a:lvl8pPr>
            <a:lvl9pPr indent="-317500" lvl="8" marL="4114800" algn="ctr">
              <a:spcBef>
                <a:spcPts val="0"/>
              </a:spcBef>
              <a:spcAft>
                <a:spcPts val="0"/>
              </a:spcAft>
              <a:buClr>
                <a:schemeClr val="dk2"/>
              </a:buClr>
              <a:buSzPts val="1400"/>
              <a:buChar char="■"/>
              <a:defRPr>
                <a:solidFill>
                  <a:schemeClr val="dk2"/>
                </a:solidFill>
              </a:defRPr>
            </a:lvl9pPr>
          </a:lstStyle>
          <a:p/>
        </p:txBody>
      </p:sp>
      <p:sp>
        <p:nvSpPr>
          <p:cNvPr id="305" name="Google Shape;305;p59"/>
          <p:cNvSpPr txBox="1"/>
          <p:nvPr>
            <p:ph idx="4" type="body"/>
          </p:nvPr>
        </p:nvSpPr>
        <p:spPr>
          <a:xfrm>
            <a:off x="4745850" y="2501000"/>
            <a:ext cx="3843900" cy="19623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Clr>
                <a:schemeClr val="dk2"/>
              </a:buClr>
              <a:buSzPts val="1800"/>
              <a:buChar char="●"/>
              <a:defRPr>
                <a:solidFill>
                  <a:schemeClr val="dk2"/>
                </a:solidFill>
              </a:defRPr>
            </a:lvl1pPr>
            <a:lvl2pPr indent="-317500" lvl="1" marL="914400" algn="ctr">
              <a:spcBef>
                <a:spcPts val="0"/>
              </a:spcBef>
              <a:spcAft>
                <a:spcPts val="0"/>
              </a:spcAft>
              <a:buClr>
                <a:schemeClr val="dk2"/>
              </a:buClr>
              <a:buSzPts val="1400"/>
              <a:buChar char="○"/>
              <a:defRPr>
                <a:solidFill>
                  <a:schemeClr val="dk2"/>
                </a:solidFill>
              </a:defRPr>
            </a:lvl2pPr>
            <a:lvl3pPr indent="-317500" lvl="2" marL="1371600" algn="ctr">
              <a:spcBef>
                <a:spcPts val="0"/>
              </a:spcBef>
              <a:spcAft>
                <a:spcPts val="0"/>
              </a:spcAft>
              <a:buClr>
                <a:schemeClr val="dk2"/>
              </a:buClr>
              <a:buSzPts val="1400"/>
              <a:buChar char="■"/>
              <a:defRPr>
                <a:solidFill>
                  <a:schemeClr val="dk2"/>
                </a:solidFill>
              </a:defRPr>
            </a:lvl3pPr>
            <a:lvl4pPr indent="-317500" lvl="3" marL="1828800" algn="ctr">
              <a:spcBef>
                <a:spcPts val="0"/>
              </a:spcBef>
              <a:spcAft>
                <a:spcPts val="0"/>
              </a:spcAft>
              <a:buClr>
                <a:schemeClr val="dk2"/>
              </a:buClr>
              <a:buSzPts val="1400"/>
              <a:buChar char="●"/>
              <a:defRPr>
                <a:solidFill>
                  <a:schemeClr val="dk2"/>
                </a:solidFill>
              </a:defRPr>
            </a:lvl4pPr>
            <a:lvl5pPr indent="-317500" lvl="4" marL="2286000" algn="ctr">
              <a:spcBef>
                <a:spcPts val="0"/>
              </a:spcBef>
              <a:spcAft>
                <a:spcPts val="0"/>
              </a:spcAft>
              <a:buClr>
                <a:schemeClr val="dk2"/>
              </a:buClr>
              <a:buSzPts val="1400"/>
              <a:buChar char="○"/>
              <a:defRPr>
                <a:solidFill>
                  <a:schemeClr val="dk2"/>
                </a:solidFill>
              </a:defRPr>
            </a:lvl5pPr>
            <a:lvl6pPr indent="-317500" lvl="5" marL="2743200" algn="ctr">
              <a:spcBef>
                <a:spcPts val="0"/>
              </a:spcBef>
              <a:spcAft>
                <a:spcPts val="0"/>
              </a:spcAft>
              <a:buClr>
                <a:schemeClr val="dk2"/>
              </a:buClr>
              <a:buSzPts val="1400"/>
              <a:buChar char="■"/>
              <a:defRPr>
                <a:solidFill>
                  <a:schemeClr val="dk2"/>
                </a:solidFill>
              </a:defRPr>
            </a:lvl6pPr>
            <a:lvl7pPr indent="-317500" lvl="6" marL="3200400" algn="ctr">
              <a:spcBef>
                <a:spcPts val="0"/>
              </a:spcBef>
              <a:spcAft>
                <a:spcPts val="0"/>
              </a:spcAft>
              <a:buClr>
                <a:schemeClr val="dk2"/>
              </a:buClr>
              <a:buSzPts val="1400"/>
              <a:buChar char="●"/>
              <a:defRPr>
                <a:solidFill>
                  <a:schemeClr val="dk2"/>
                </a:solidFill>
              </a:defRPr>
            </a:lvl7pPr>
            <a:lvl8pPr indent="-317500" lvl="7" marL="3657600" algn="ctr">
              <a:spcBef>
                <a:spcPts val="0"/>
              </a:spcBef>
              <a:spcAft>
                <a:spcPts val="0"/>
              </a:spcAft>
              <a:buClr>
                <a:schemeClr val="dk2"/>
              </a:buClr>
              <a:buSzPts val="1400"/>
              <a:buChar char="○"/>
              <a:defRPr>
                <a:solidFill>
                  <a:schemeClr val="dk2"/>
                </a:solidFill>
              </a:defRPr>
            </a:lvl8pPr>
            <a:lvl9pPr indent="-317500" lvl="8" marL="4114800" algn="ctr">
              <a:spcBef>
                <a:spcPts val="0"/>
              </a:spcBef>
              <a:spcAft>
                <a:spcPts val="0"/>
              </a:spcAft>
              <a:buClr>
                <a:schemeClr val="dk2"/>
              </a:buClr>
              <a:buSzPts val="1400"/>
              <a:buChar char="■"/>
              <a:defRPr>
                <a:solidFill>
                  <a:schemeClr val="dk2"/>
                </a:solidFill>
              </a:defRPr>
            </a:lvl9pPr>
          </a:lstStyle>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_General_Photo_YELLOW">
  <p:cSld name="CUSTOM_2_1_1_1_2">
    <p:bg>
      <p:bgPr>
        <a:solidFill>
          <a:schemeClr val="dk1"/>
        </a:solidFill>
      </p:bgPr>
    </p:bg>
    <p:spTree>
      <p:nvGrpSpPr>
        <p:cNvPr id="306" name="Shape 306"/>
        <p:cNvGrpSpPr/>
        <p:nvPr/>
      </p:nvGrpSpPr>
      <p:grpSpPr>
        <a:xfrm>
          <a:off x="0" y="0"/>
          <a:ext cx="0" cy="0"/>
          <a:chOff x="0" y="0"/>
          <a:chExt cx="0" cy="0"/>
        </a:xfrm>
      </p:grpSpPr>
      <p:pic>
        <p:nvPicPr>
          <p:cNvPr id="307" name="Google Shape;307;p60" title="Brand Presentation Template_Assets.png"/>
          <p:cNvPicPr preferRelativeResize="0"/>
          <p:nvPr/>
        </p:nvPicPr>
        <p:blipFill rotWithShape="1">
          <a:blip r:embed="rId2">
            <a:alphaModFix/>
          </a:blip>
          <a:srcRect b="0" l="0" r="0" t="0"/>
          <a:stretch/>
        </p:blipFill>
        <p:spPr>
          <a:xfrm>
            <a:off x="0" y="0"/>
            <a:ext cx="9144003" cy="5143501"/>
          </a:xfrm>
          <a:prstGeom prst="rect">
            <a:avLst/>
          </a:prstGeom>
          <a:noFill/>
          <a:ln>
            <a:noFill/>
          </a:ln>
        </p:spPr>
      </p:pic>
      <p:pic>
        <p:nvPicPr>
          <p:cNvPr id="308" name="Google Shape;308;p60" title="TF_TextBlock_WHITELARGE_AW.png"/>
          <p:cNvPicPr preferRelativeResize="0"/>
          <p:nvPr/>
        </p:nvPicPr>
        <p:blipFill>
          <a:blip r:embed="rId3">
            <a:alphaModFix/>
          </a:blip>
          <a:stretch>
            <a:fillRect/>
          </a:stretch>
        </p:blipFill>
        <p:spPr>
          <a:xfrm>
            <a:off x="748475" y="565675"/>
            <a:ext cx="7647051" cy="3437250"/>
          </a:xfrm>
          <a:prstGeom prst="rect">
            <a:avLst/>
          </a:prstGeom>
          <a:noFill/>
          <a:ln>
            <a:noFill/>
          </a:ln>
        </p:spPr>
      </p:pic>
      <p:sp>
        <p:nvSpPr>
          <p:cNvPr id="309" name="Google Shape;309;p60"/>
          <p:cNvSpPr txBox="1"/>
          <p:nvPr>
            <p:ph idx="1" type="body"/>
          </p:nvPr>
        </p:nvSpPr>
        <p:spPr>
          <a:xfrm>
            <a:off x="114125" y="4806050"/>
            <a:ext cx="8917800" cy="185100"/>
          </a:xfrm>
          <a:prstGeom prst="rect">
            <a:avLst/>
          </a:prstGeom>
        </p:spPr>
        <p:txBody>
          <a:bodyPr anchorCtr="0" anchor="ctr" bIns="91425" lIns="91425" spcFirstLastPara="1" rIns="91425" wrap="square" tIns="91425">
            <a:noAutofit/>
          </a:bodyPr>
          <a:lstStyle>
            <a:lvl1pPr indent="-273050" lvl="0" marL="457200">
              <a:spcBef>
                <a:spcPts val="0"/>
              </a:spcBef>
              <a:spcAft>
                <a:spcPts val="0"/>
              </a:spcAft>
              <a:buClr>
                <a:schemeClr val="dk2"/>
              </a:buClr>
              <a:buSzPts val="700"/>
              <a:buChar char="●"/>
              <a:defRPr sz="700">
                <a:solidFill>
                  <a:schemeClr val="dk2"/>
                </a:solidFill>
              </a:defRPr>
            </a:lvl1pPr>
            <a:lvl2pPr indent="-273050" lvl="1" marL="914400">
              <a:spcBef>
                <a:spcPts val="0"/>
              </a:spcBef>
              <a:spcAft>
                <a:spcPts val="0"/>
              </a:spcAft>
              <a:buClr>
                <a:schemeClr val="dk2"/>
              </a:buClr>
              <a:buSzPts val="700"/>
              <a:buChar char="○"/>
              <a:defRPr sz="700">
                <a:solidFill>
                  <a:schemeClr val="dk2"/>
                </a:solidFill>
              </a:defRPr>
            </a:lvl2pPr>
            <a:lvl3pPr indent="-273050" lvl="2" marL="1371600">
              <a:spcBef>
                <a:spcPts val="0"/>
              </a:spcBef>
              <a:spcAft>
                <a:spcPts val="0"/>
              </a:spcAft>
              <a:buClr>
                <a:schemeClr val="dk2"/>
              </a:buClr>
              <a:buSzPts val="700"/>
              <a:buChar char="■"/>
              <a:defRPr sz="700">
                <a:solidFill>
                  <a:schemeClr val="dk2"/>
                </a:solidFill>
              </a:defRPr>
            </a:lvl3pPr>
            <a:lvl4pPr indent="-273050" lvl="3" marL="1828800">
              <a:spcBef>
                <a:spcPts val="0"/>
              </a:spcBef>
              <a:spcAft>
                <a:spcPts val="0"/>
              </a:spcAft>
              <a:buClr>
                <a:schemeClr val="dk2"/>
              </a:buClr>
              <a:buSzPts val="700"/>
              <a:buChar char="●"/>
              <a:defRPr sz="700">
                <a:solidFill>
                  <a:schemeClr val="dk2"/>
                </a:solidFill>
              </a:defRPr>
            </a:lvl4pPr>
            <a:lvl5pPr indent="-273050" lvl="4" marL="2286000">
              <a:spcBef>
                <a:spcPts val="0"/>
              </a:spcBef>
              <a:spcAft>
                <a:spcPts val="0"/>
              </a:spcAft>
              <a:buClr>
                <a:schemeClr val="dk2"/>
              </a:buClr>
              <a:buSzPts val="700"/>
              <a:buChar char="○"/>
              <a:defRPr sz="700">
                <a:solidFill>
                  <a:schemeClr val="dk2"/>
                </a:solidFill>
              </a:defRPr>
            </a:lvl5pPr>
            <a:lvl6pPr indent="-273050" lvl="5" marL="2743200">
              <a:spcBef>
                <a:spcPts val="0"/>
              </a:spcBef>
              <a:spcAft>
                <a:spcPts val="0"/>
              </a:spcAft>
              <a:buClr>
                <a:schemeClr val="dk2"/>
              </a:buClr>
              <a:buSzPts val="700"/>
              <a:buChar char="■"/>
              <a:defRPr sz="700">
                <a:solidFill>
                  <a:schemeClr val="dk2"/>
                </a:solidFill>
              </a:defRPr>
            </a:lvl6pPr>
            <a:lvl7pPr indent="-273050" lvl="6" marL="3200400">
              <a:spcBef>
                <a:spcPts val="0"/>
              </a:spcBef>
              <a:spcAft>
                <a:spcPts val="0"/>
              </a:spcAft>
              <a:buClr>
                <a:schemeClr val="dk2"/>
              </a:buClr>
              <a:buSzPts val="700"/>
              <a:buChar char="●"/>
              <a:defRPr sz="700">
                <a:solidFill>
                  <a:schemeClr val="dk2"/>
                </a:solidFill>
              </a:defRPr>
            </a:lvl7pPr>
            <a:lvl8pPr indent="-273050" lvl="7" marL="3657600">
              <a:spcBef>
                <a:spcPts val="0"/>
              </a:spcBef>
              <a:spcAft>
                <a:spcPts val="0"/>
              </a:spcAft>
              <a:buClr>
                <a:schemeClr val="dk2"/>
              </a:buClr>
              <a:buSzPts val="700"/>
              <a:buChar char="○"/>
              <a:defRPr sz="700">
                <a:solidFill>
                  <a:schemeClr val="dk2"/>
                </a:solidFill>
              </a:defRPr>
            </a:lvl8pPr>
            <a:lvl9pPr indent="-273050" lvl="8" marL="4114800">
              <a:spcBef>
                <a:spcPts val="0"/>
              </a:spcBef>
              <a:spcAft>
                <a:spcPts val="0"/>
              </a:spcAft>
              <a:buClr>
                <a:schemeClr val="dk2"/>
              </a:buClr>
              <a:buSzPts val="700"/>
              <a:buChar char="■"/>
              <a:defRPr sz="700">
                <a:solidFill>
                  <a:schemeClr val="dk2"/>
                </a:solidFill>
              </a:defRPr>
            </a:lvl9pPr>
          </a:lstStyle>
          <a:p/>
        </p:txBody>
      </p:sp>
      <p:sp>
        <p:nvSpPr>
          <p:cNvPr id="310" name="Google Shape;310;p60"/>
          <p:cNvSpPr/>
          <p:nvPr>
            <p:ph idx="2" type="pic"/>
          </p:nvPr>
        </p:nvSpPr>
        <p:spPr>
          <a:xfrm>
            <a:off x="1063850" y="900800"/>
            <a:ext cx="6989700" cy="2809800"/>
          </a:xfrm>
          <a:prstGeom prst="rect">
            <a:avLst/>
          </a:prstGeom>
          <a:noFill/>
          <a:ln>
            <a:noFill/>
          </a:ln>
        </p:spPr>
      </p:sp>
      <p:sp>
        <p:nvSpPr>
          <p:cNvPr id="311" name="Google Shape;311;p60"/>
          <p:cNvSpPr/>
          <p:nvPr>
            <p:ph idx="3" type="pic"/>
          </p:nvPr>
        </p:nvSpPr>
        <p:spPr>
          <a:xfrm rot="-300152">
            <a:off x="6881757" y="2917305"/>
            <a:ext cx="1135325" cy="1473505"/>
          </a:xfrm>
          <a:prstGeom prst="roundRect">
            <a:avLst>
              <a:gd fmla="val 1584" name="adj"/>
            </a:avLst>
          </a:prstGeom>
          <a:noFill/>
          <a:ln cap="flat" cmpd="sng" w="28575">
            <a:solidFill>
              <a:schemeClr val="lt1"/>
            </a:solidFill>
            <a:prstDash val="solid"/>
            <a:round/>
            <a:headEnd len="sm" w="sm" type="none"/>
            <a:tailEnd len="sm" w="sm" type="none"/>
          </a:ln>
        </p:spPr>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_Bible_YELLOW">
  <p:cSld name="CUSTOM_2_1_1_1_2_2">
    <p:bg>
      <p:bgPr>
        <a:solidFill>
          <a:schemeClr val="dk1"/>
        </a:solidFill>
      </p:bgPr>
    </p:bg>
    <p:spTree>
      <p:nvGrpSpPr>
        <p:cNvPr id="312" name="Shape 312"/>
        <p:cNvGrpSpPr/>
        <p:nvPr/>
      </p:nvGrpSpPr>
      <p:grpSpPr>
        <a:xfrm>
          <a:off x="0" y="0"/>
          <a:ext cx="0" cy="0"/>
          <a:chOff x="0" y="0"/>
          <a:chExt cx="0" cy="0"/>
        </a:xfrm>
      </p:grpSpPr>
      <p:pic>
        <p:nvPicPr>
          <p:cNvPr id="313" name="Google Shape;313;p61" title="Brand Presentation Template_Assets.png"/>
          <p:cNvPicPr preferRelativeResize="0"/>
          <p:nvPr/>
        </p:nvPicPr>
        <p:blipFill rotWithShape="1">
          <a:blip r:embed="rId2">
            <a:alphaModFix/>
          </a:blip>
          <a:srcRect b="0" l="0" r="0" t="0"/>
          <a:stretch/>
        </p:blipFill>
        <p:spPr>
          <a:xfrm>
            <a:off x="0" y="0"/>
            <a:ext cx="9144003" cy="5143501"/>
          </a:xfrm>
          <a:prstGeom prst="rect">
            <a:avLst/>
          </a:prstGeom>
          <a:noFill/>
          <a:ln>
            <a:noFill/>
          </a:ln>
        </p:spPr>
      </p:pic>
      <p:pic>
        <p:nvPicPr>
          <p:cNvPr id="314" name="Google Shape;314;p61" title="TF_TextBlock_WHITELARGE_AW.png"/>
          <p:cNvPicPr preferRelativeResize="0"/>
          <p:nvPr/>
        </p:nvPicPr>
        <p:blipFill>
          <a:blip r:embed="rId3">
            <a:alphaModFix/>
          </a:blip>
          <a:stretch>
            <a:fillRect/>
          </a:stretch>
        </p:blipFill>
        <p:spPr>
          <a:xfrm>
            <a:off x="748475" y="565675"/>
            <a:ext cx="7647051" cy="3437250"/>
          </a:xfrm>
          <a:prstGeom prst="rect">
            <a:avLst/>
          </a:prstGeom>
          <a:noFill/>
          <a:ln>
            <a:noFill/>
          </a:ln>
        </p:spPr>
      </p:pic>
      <p:sp>
        <p:nvSpPr>
          <p:cNvPr id="315" name="Google Shape;315;p61"/>
          <p:cNvSpPr/>
          <p:nvPr>
            <p:ph idx="2" type="pic"/>
          </p:nvPr>
        </p:nvSpPr>
        <p:spPr>
          <a:xfrm>
            <a:off x="1063850" y="900800"/>
            <a:ext cx="6989700" cy="2809800"/>
          </a:xfrm>
          <a:prstGeom prst="rect">
            <a:avLst/>
          </a:prstGeom>
          <a:noFill/>
          <a:ln>
            <a:noFill/>
          </a:ln>
        </p:spPr>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_General_Photo_NAVY">
  <p:cSld name="CUSTOM_2_1_1_1_2_1">
    <p:bg>
      <p:bgPr>
        <a:solidFill>
          <a:schemeClr val="lt1"/>
        </a:solidFill>
      </p:bgPr>
    </p:bg>
    <p:spTree>
      <p:nvGrpSpPr>
        <p:cNvPr id="316" name="Shape 316"/>
        <p:cNvGrpSpPr/>
        <p:nvPr/>
      </p:nvGrpSpPr>
      <p:grpSpPr>
        <a:xfrm>
          <a:off x="0" y="0"/>
          <a:ext cx="0" cy="0"/>
          <a:chOff x="0" y="0"/>
          <a:chExt cx="0" cy="0"/>
        </a:xfrm>
      </p:grpSpPr>
      <p:pic>
        <p:nvPicPr>
          <p:cNvPr id="317" name="Google Shape;317;p62" title="TF_TextBlock_WHITELARGE_AW.png"/>
          <p:cNvPicPr preferRelativeResize="0"/>
          <p:nvPr/>
        </p:nvPicPr>
        <p:blipFill>
          <a:blip r:embed="rId2">
            <a:alphaModFix/>
          </a:blip>
          <a:stretch>
            <a:fillRect/>
          </a:stretch>
        </p:blipFill>
        <p:spPr>
          <a:xfrm>
            <a:off x="748475" y="565675"/>
            <a:ext cx="7647051" cy="3437250"/>
          </a:xfrm>
          <a:prstGeom prst="rect">
            <a:avLst/>
          </a:prstGeom>
          <a:noFill/>
          <a:ln>
            <a:noFill/>
          </a:ln>
        </p:spPr>
      </p:pic>
      <p:sp>
        <p:nvSpPr>
          <p:cNvPr id="318" name="Google Shape;318;p62"/>
          <p:cNvSpPr txBox="1"/>
          <p:nvPr>
            <p:ph idx="1" type="body"/>
          </p:nvPr>
        </p:nvSpPr>
        <p:spPr>
          <a:xfrm>
            <a:off x="114125" y="4806050"/>
            <a:ext cx="8917800" cy="185100"/>
          </a:xfrm>
          <a:prstGeom prst="rect">
            <a:avLst/>
          </a:prstGeom>
        </p:spPr>
        <p:txBody>
          <a:bodyPr anchorCtr="0" anchor="ctr" bIns="91425" lIns="91425" spcFirstLastPara="1" rIns="91425" wrap="square" tIns="91425">
            <a:noAutofit/>
          </a:bodyPr>
          <a:lstStyle>
            <a:lvl1pPr indent="-273050" lvl="0" marL="457200">
              <a:spcBef>
                <a:spcPts val="0"/>
              </a:spcBef>
              <a:spcAft>
                <a:spcPts val="0"/>
              </a:spcAft>
              <a:buClr>
                <a:schemeClr val="lt2"/>
              </a:buClr>
              <a:buSzPts val="700"/>
              <a:buChar char="●"/>
              <a:defRPr sz="700">
                <a:solidFill>
                  <a:schemeClr val="lt2"/>
                </a:solidFill>
              </a:defRPr>
            </a:lvl1pPr>
            <a:lvl2pPr indent="-273050" lvl="1" marL="914400">
              <a:spcBef>
                <a:spcPts val="0"/>
              </a:spcBef>
              <a:spcAft>
                <a:spcPts val="0"/>
              </a:spcAft>
              <a:buClr>
                <a:schemeClr val="lt2"/>
              </a:buClr>
              <a:buSzPts val="700"/>
              <a:buChar char="○"/>
              <a:defRPr sz="700">
                <a:solidFill>
                  <a:schemeClr val="lt2"/>
                </a:solidFill>
              </a:defRPr>
            </a:lvl2pPr>
            <a:lvl3pPr indent="-273050" lvl="2" marL="1371600">
              <a:spcBef>
                <a:spcPts val="0"/>
              </a:spcBef>
              <a:spcAft>
                <a:spcPts val="0"/>
              </a:spcAft>
              <a:buClr>
                <a:schemeClr val="lt2"/>
              </a:buClr>
              <a:buSzPts val="700"/>
              <a:buChar char="■"/>
              <a:defRPr sz="700">
                <a:solidFill>
                  <a:schemeClr val="lt2"/>
                </a:solidFill>
              </a:defRPr>
            </a:lvl3pPr>
            <a:lvl4pPr indent="-273050" lvl="3" marL="1828800">
              <a:spcBef>
                <a:spcPts val="0"/>
              </a:spcBef>
              <a:spcAft>
                <a:spcPts val="0"/>
              </a:spcAft>
              <a:buClr>
                <a:schemeClr val="lt2"/>
              </a:buClr>
              <a:buSzPts val="700"/>
              <a:buChar char="●"/>
              <a:defRPr sz="700">
                <a:solidFill>
                  <a:schemeClr val="lt2"/>
                </a:solidFill>
              </a:defRPr>
            </a:lvl4pPr>
            <a:lvl5pPr indent="-273050" lvl="4" marL="2286000">
              <a:spcBef>
                <a:spcPts val="0"/>
              </a:spcBef>
              <a:spcAft>
                <a:spcPts val="0"/>
              </a:spcAft>
              <a:buClr>
                <a:schemeClr val="lt2"/>
              </a:buClr>
              <a:buSzPts val="700"/>
              <a:buChar char="○"/>
              <a:defRPr sz="700">
                <a:solidFill>
                  <a:schemeClr val="lt2"/>
                </a:solidFill>
              </a:defRPr>
            </a:lvl5pPr>
            <a:lvl6pPr indent="-273050" lvl="5" marL="2743200">
              <a:spcBef>
                <a:spcPts val="0"/>
              </a:spcBef>
              <a:spcAft>
                <a:spcPts val="0"/>
              </a:spcAft>
              <a:buClr>
                <a:schemeClr val="lt2"/>
              </a:buClr>
              <a:buSzPts val="700"/>
              <a:buChar char="■"/>
              <a:defRPr sz="700">
                <a:solidFill>
                  <a:schemeClr val="lt2"/>
                </a:solidFill>
              </a:defRPr>
            </a:lvl6pPr>
            <a:lvl7pPr indent="-273050" lvl="6" marL="3200400">
              <a:spcBef>
                <a:spcPts val="0"/>
              </a:spcBef>
              <a:spcAft>
                <a:spcPts val="0"/>
              </a:spcAft>
              <a:buClr>
                <a:schemeClr val="lt2"/>
              </a:buClr>
              <a:buSzPts val="700"/>
              <a:buChar char="●"/>
              <a:defRPr sz="700">
                <a:solidFill>
                  <a:schemeClr val="lt2"/>
                </a:solidFill>
              </a:defRPr>
            </a:lvl7pPr>
            <a:lvl8pPr indent="-273050" lvl="7" marL="3657600">
              <a:spcBef>
                <a:spcPts val="0"/>
              </a:spcBef>
              <a:spcAft>
                <a:spcPts val="0"/>
              </a:spcAft>
              <a:buClr>
                <a:schemeClr val="lt2"/>
              </a:buClr>
              <a:buSzPts val="700"/>
              <a:buChar char="○"/>
              <a:defRPr sz="700">
                <a:solidFill>
                  <a:schemeClr val="lt2"/>
                </a:solidFill>
              </a:defRPr>
            </a:lvl8pPr>
            <a:lvl9pPr indent="-273050" lvl="8" marL="4114800">
              <a:spcBef>
                <a:spcPts val="0"/>
              </a:spcBef>
              <a:spcAft>
                <a:spcPts val="0"/>
              </a:spcAft>
              <a:buClr>
                <a:schemeClr val="lt2"/>
              </a:buClr>
              <a:buSzPts val="700"/>
              <a:buChar char="■"/>
              <a:defRPr sz="700">
                <a:solidFill>
                  <a:schemeClr val="lt2"/>
                </a:solidFill>
              </a:defRPr>
            </a:lvl9pPr>
          </a:lstStyle>
          <a:p/>
        </p:txBody>
      </p:sp>
      <p:sp>
        <p:nvSpPr>
          <p:cNvPr id="319" name="Google Shape;319;p62"/>
          <p:cNvSpPr/>
          <p:nvPr>
            <p:ph idx="2" type="pic"/>
          </p:nvPr>
        </p:nvSpPr>
        <p:spPr>
          <a:xfrm>
            <a:off x="1063850" y="900800"/>
            <a:ext cx="6989700" cy="2809800"/>
          </a:xfrm>
          <a:prstGeom prst="rect">
            <a:avLst/>
          </a:prstGeom>
          <a:noFill/>
          <a:ln>
            <a:noFill/>
          </a:ln>
        </p:spPr>
      </p:sp>
      <p:sp>
        <p:nvSpPr>
          <p:cNvPr id="320" name="Google Shape;320;p62"/>
          <p:cNvSpPr/>
          <p:nvPr>
            <p:ph idx="3" type="pic"/>
          </p:nvPr>
        </p:nvSpPr>
        <p:spPr>
          <a:xfrm rot="-300152">
            <a:off x="6881757" y="2917305"/>
            <a:ext cx="1135325" cy="1473505"/>
          </a:xfrm>
          <a:prstGeom prst="roundRect">
            <a:avLst>
              <a:gd fmla="val 1584" name="adj"/>
            </a:avLst>
          </a:prstGeom>
          <a:noFill/>
          <a:ln cap="flat" cmpd="sng" w="28575">
            <a:solidFill>
              <a:schemeClr val="dk1"/>
            </a:solidFill>
            <a:prstDash val="solid"/>
            <a:round/>
            <a:headEnd len="sm" w="sm" type="none"/>
            <a:tailEnd len="sm" w="sm" type="none"/>
          </a:ln>
        </p:spPr>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_Bible_Navy">
  <p:cSld name="CUSTOM_2_1_1_1_2_1_2">
    <p:bg>
      <p:bgPr>
        <a:solidFill>
          <a:schemeClr val="lt1"/>
        </a:solidFill>
      </p:bgPr>
    </p:bg>
    <p:spTree>
      <p:nvGrpSpPr>
        <p:cNvPr id="321" name="Shape 321"/>
        <p:cNvGrpSpPr/>
        <p:nvPr/>
      </p:nvGrpSpPr>
      <p:grpSpPr>
        <a:xfrm>
          <a:off x="0" y="0"/>
          <a:ext cx="0" cy="0"/>
          <a:chOff x="0" y="0"/>
          <a:chExt cx="0" cy="0"/>
        </a:xfrm>
      </p:grpSpPr>
      <p:pic>
        <p:nvPicPr>
          <p:cNvPr id="322" name="Google Shape;322;p63" title="TF_TextBlock_WHITELARGE_AW.png"/>
          <p:cNvPicPr preferRelativeResize="0"/>
          <p:nvPr/>
        </p:nvPicPr>
        <p:blipFill>
          <a:blip r:embed="rId2">
            <a:alphaModFix/>
          </a:blip>
          <a:stretch>
            <a:fillRect/>
          </a:stretch>
        </p:blipFill>
        <p:spPr>
          <a:xfrm>
            <a:off x="748475" y="565675"/>
            <a:ext cx="7647051" cy="3437250"/>
          </a:xfrm>
          <a:prstGeom prst="rect">
            <a:avLst/>
          </a:prstGeom>
          <a:noFill/>
          <a:ln>
            <a:noFill/>
          </a:ln>
        </p:spPr>
      </p:pic>
      <p:sp>
        <p:nvSpPr>
          <p:cNvPr id="323" name="Google Shape;323;p63"/>
          <p:cNvSpPr/>
          <p:nvPr>
            <p:ph idx="2" type="pic"/>
          </p:nvPr>
        </p:nvSpPr>
        <p:spPr>
          <a:xfrm>
            <a:off x="1063850" y="900800"/>
            <a:ext cx="6989700" cy="2809800"/>
          </a:xfrm>
          <a:prstGeom prst="rect">
            <a:avLst/>
          </a:prstGeom>
          <a:noFill/>
          <a:ln>
            <a:noFill/>
          </a:ln>
        </p:spPr>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p_YELLOW">
  <p:cSld name="CUSTOM_2_1_1_1_2_1_1_1">
    <p:bg>
      <p:bgPr>
        <a:solidFill>
          <a:schemeClr val="dk1"/>
        </a:solidFill>
      </p:bgPr>
    </p:bg>
    <p:spTree>
      <p:nvGrpSpPr>
        <p:cNvPr id="324" name="Shape 324"/>
        <p:cNvGrpSpPr/>
        <p:nvPr/>
      </p:nvGrpSpPr>
      <p:grpSpPr>
        <a:xfrm>
          <a:off x="0" y="0"/>
          <a:ext cx="0" cy="0"/>
          <a:chOff x="0" y="0"/>
          <a:chExt cx="0" cy="0"/>
        </a:xfrm>
      </p:grpSpPr>
      <p:pic>
        <p:nvPicPr>
          <p:cNvPr id="325" name="Google Shape;325;p64" title="Brand Presentation Template_Assets.png"/>
          <p:cNvPicPr preferRelativeResize="0"/>
          <p:nvPr/>
        </p:nvPicPr>
        <p:blipFill rotWithShape="1">
          <a:blip r:embed="rId2">
            <a:alphaModFix/>
          </a:blip>
          <a:srcRect b="0" l="0" r="0" t="0"/>
          <a:stretch/>
        </p:blipFill>
        <p:spPr>
          <a:xfrm>
            <a:off x="0" y="0"/>
            <a:ext cx="9144003" cy="5143501"/>
          </a:xfrm>
          <a:prstGeom prst="rect">
            <a:avLst/>
          </a:prstGeom>
          <a:noFill/>
          <a:ln>
            <a:noFill/>
          </a:ln>
        </p:spPr>
      </p:pic>
      <p:sp>
        <p:nvSpPr>
          <p:cNvPr id="326" name="Google Shape;326;p64"/>
          <p:cNvSpPr txBox="1"/>
          <p:nvPr>
            <p:ph type="title"/>
          </p:nvPr>
        </p:nvSpPr>
        <p:spPr>
          <a:xfrm>
            <a:off x="649550" y="647050"/>
            <a:ext cx="1979100" cy="952500"/>
          </a:xfrm>
          <a:prstGeom prst="rect">
            <a:avLst/>
          </a:prstGeom>
        </p:spPr>
        <p:txBody>
          <a:bodyPr anchorCtr="0" anchor="t" bIns="91425" lIns="91425" spcFirstLastPara="1" rIns="91425" wrap="square" tIns="91425">
            <a:noAutofit/>
          </a:bodyPr>
          <a:lstStyle>
            <a:lvl1pPr lvl="0">
              <a:lnSpc>
                <a:spcPct val="85000"/>
              </a:lnSpc>
              <a:spcBef>
                <a:spcPts val="0"/>
              </a:spcBef>
              <a:spcAft>
                <a:spcPts val="0"/>
              </a:spcAft>
              <a:buClr>
                <a:schemeClr val="lt1"/>
              </a:buClr>
              <a:buSzPts val="2000"/>
              <a:buNone/>
              <a:defRPr sz="2000">
                <a:solidFill>
                  <a:schemeClr val="lt1"/>
                </a:solidFill>
              </a:defRPr>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27" name="Google Shape;327;p64"/>
          <p:cNvSpPr txBox="1"/>
          <p:nvPr>
            <p:ph idx="1" type="body"/>
          </p:nvPr>
        </p:nvSpPr>
        <p:spPr>
          <a:xfrm>
            <a:off x="649550" y="1696025"/>
            <a:ext cx="1915500" cy="2726700"/>
          </a:xfrm>
          <a:prstGeom prst="rect">
            <a:avLst/>
          </a:prstGeom>
        </p:spPr>
        <p:txBody>
          <a:bodyPr anchorCtr="0" anchor="t" bIns="91425" lIns="91425" spcFirstLastPara="1" rIns="91425" wrap="square" tIns="91425">
            <a:noAutofit/>
          </a:bodyPr>
          <a:lstStyle>
            <a:lvl1pPr indent="-323850" lvl="0" marL="457200">
              <a:spcBef>
                <a:spcPts val="0"/>
              </a:spcBef>
              <a:spcAft>
                <a:spcPts val="0"/>
              </a:spcAft>
              <a:buSzPts val="1500"/>
              <a:buChar char="●"/>
              <a:defRPr b="1" sz="1500"/>
            </a:lvl1pPr>
            <a:lvl2pPr indent="-323850" lvl="1" marL="914400">
              <a:spcBef>
                <a:spcPts val="0"/>
              </a:spcBef>
              <a:spcAft>
                <a:spcPts val="0"/>
              </a:spcAft>
              <a:buSzPts val="1500"/>
              <a:buChar char="○"/>
              <a:defRPr b="1" sz="1500"/>
            </a:lvl2pPr>
            <a:lvl3pPr indent="-323850" lvl="2" marL="1371600">
              <a:spcBef>
                <a:spcPts val="0"/>
              </a:spcBef>
              <a:spcAft>
                <a:spcPts val="0"/>
              </a:spcAft>
              <a:buSzPts val="1500"/>
              <a:buChar char="■"/>
              <a:defRPr b="1" sz="1500"/>
            </a:lvl3pPr>
            <a:lvl4pPr indent="-323850" lvl="3" marL="1828800">
              <a:spcBef>
                <a:spcPts val="0"/>
              </a:spcBef>
              <a:spcAft>
                <a:spcPts val="0"/>
              </a:spcAft>
              <a:buSzPts val="1500"/>
              <a:buChar char="●"/>
              <a:defRPr b="1" sz="1500"/>
            </a:lvl4pPr>
            <a:lvl5pPr indent="-323850" lvl="4" marL="2286000">
              <a:spcBef>
                <a:spcPts val="0"/>
              </a:spcBef>
              <a:spcAft>
                <a:spcPts val="0"/>
              </a:spcAft>
              <a:buSzPts val="1500"/>
              <a:buChar char="○"/>
              <a:defRPr b="1" sz="1500"/>
            </a:lvl5pPr>
            <a:lvl6pPr indent="-323850" lvl="5" marL="2743200">
              <a:spcBef>
                <a:spcPts val="0"/>
              </a:spcBef>
              <a:spcAft>
                <a:spcPts val="0"/>
              </a:spcAft>
              <a:buSzPts val="1500"/>
              <a:buChar char="■"/>
              <a:defRPr b="1" sz="1500"/>
            </a:lvl6pPr>
            <a:lvl7pPr indent="-323850" lvl="6" marL="3200400">
              <a:spcBef>
                <a:spcPts val="0"/>
              </a:spcBef>
              <a:spcAft>
                <a:spcPts val="0"/>
              </a:spcAft>
              <a:buSzPts val="1500"/>
              <a:buChar char="●"/>
              <a:defRPr b="1" sz="1500"/>
            </a:lvl7pPr>
            <a:lvl8pPr indent="-323850" lvl="7" marL="3657600">
              <a:spcBef>
                <a:spcPts val="0"/>
              </a:spcBef>
              <a:spcAft>
                <a:spcPts val="0"/>
              </a:spcAft>
              <a:buSzPts val="1500"/>
              <a:buChar char="○"/>
              <a:defRPr b="1" sz="1500"/>
            </a:lvl8pPr>
            <a:lvl9pPr indent="-323850" lvl="8" marL="4114800">
              <a:spcBef>
                <a:spcPts val="0"/>
              </a:spcBef>
              <a:spcAft>
                <a:spcPts val="0"/>
              </a:spcAft>
              <a:buSzPts val="1500"/>
              <a:buChar char="■"/>
              <a:defRPr b="1" sz="1500"/>
            </a:lvl9pPr>
          </a:lstStyle>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p_NAVY">
  <p:cSld name="CUSTOM_2_1_1_1_2_1_1_1_1">
    <p:bg>
      <p:bgPr>
        <a:solidFill>
          <a:schemeClr val="lt1"/>
        </a:solidFill>
      </p:bgPr>
    </p:bg>
    <p:spTree>
      <p:nvGrpSpPr>
        <p:cNvPr id="328" name="Shape 328"/>
        <p:cNvGrpSpPr/>
        <p:nvPr/>
      </p:nvGrpSpPr>
      <p:grpSpPr>
        <a:xfrm>
          <a:off x="0" y="0"/>
          <a:ext cx="0" cy="0"/>
          <a:chOff x="0" y="0"/>
          <a:chExt cx="0" cy="0"/>
        </a:xfrm>
      </p:grpSpPr>
      <p:sp>
        <p:nvSpPr>
          <p:cNvPr id="329" name="Google Shape;329;p65"/>
          <p:cNvSpPr txBox="1"/>
          <p:nvPr>
            <p:ph type="title"/>
          </p:nvPr>
        </p:nvSpPr>
        <p:spPr>
          <a:xfrm>
            <a:off x="649550" y="647050"/>
            <a:ext cx="1979100" cy="952500"/>
          </a:xfrm>
          <a:prstGeom prst="rect">
            <a:avLst/>
          </a:prstGeom>
        </p:spPr>
        <p:txBody>
          <a:bodyPr anchorCtr="0" anchor="t" bIns="91425" lIns="91425" spcFirstLastPara="1" rIns="91425" wrap="square" tIns="91425">
            <a:noAutofit/>
          </a:bodyPr>
          <a:lstStyle>
            <a:lvl1pPr lvl="0">
              <a:lnSpc>
                <a:spcPct val="85000"/>
              </a:lnSpc>
              <a:spcBef>
                <a:spcPts val="0"/>
              </a:spcBef>
              <a:spcAft>
                <a:spcPts val="0"/>
              </a:spcAft>
              <a:buClr>
                <a:schemeClr val="lt1"/>
              </a:buClr>
              <a:buSzPts val="2000"/>
              <a:buNone/>
              <a:defRPr sz="2000">
                <a:solidFill>
                  <a:schemeClr val="lt1"/>
                </a:solidFill>
              </a:defRPr>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30" name="Google Shape;330;p65"/>
          <p:cNvSpPr txBox="1"/>
          <p:nvPr>
            <p:ph idx="1" type="body"/>
          </p:nvPr>
        </p:nvSpPr>
        <p:spPr>
          <a:xfrm>
            <a:off x="649550" y="1696025"/>
            <a:ext cx="1915500" cy="2726700"/>
          </a:xfrm>
          <a:prstGeom prst="rect">
            <a:avLst/>
          </a:prstGeom>
        </p:spPr>
        <p:txBody>
          <a:bodyPr anchorCtr="0" anchor="t" bIns="91425" lIns="91425" spcFirstLastPara="1" rIns="91425" wrap="square" tIns="91425">
            <a:noAutofit/>
          </a:bodyPr>
          <a:lstStyle>
            <a:lvl1pPr indent="-323850" lvl="0" marL="457200">
              <a:spcBef>
                <a:spcPts val="0"/>
              </a:spcBef>
              <a:spcAft>
                <a:spcPts val="0"/>
              </a:spcAft>
              <a:buSzPts val="1500"/>
              <a:buChar char="●"/>
              <a:defRPr b="1" sz="1500"/>
            </a:lvl1pPr>
            <a:lvl2pPr indent="-323850" lvl="1" marL="914400">
              <a:spcBef>
                <a:spcPts val="0"/>
              </a:spcBef>
              <a:spcAft>
                <a:spcPts val="0"/>
              </a:spcAft>
              <a:buSzPts val="1500"/>
              <a:buChar char="○"/>
              <a:defRPr b="1" sz="1500"/>
            </a:lvl2pPr>
            <a:lvl3pPr indent="-323850" lvl="2" marL="1371600">
              <a:spcBef>
                <a:spcPts val="0"/>
              </a:spcBef>
              <a:spcAft>
                <a:spcPts val="0"/>
              </a:spcAft>
              <a:buSzPts val="1500"/>
              <a:buChar char="■"/>
              <a:defRPr b="1" sz="1500"/>
            </a:lvl3pPr>
            <a:lvl4pPr indent="-323850" lvl="3" marL="1828800">
              <a:spcBef>
                <a:spcPts val="0"/>
              </a:spcBef>
              <a:spcAft>
                <a:spcPts val="0"/>
              </a:spcAft>
              <a:buSzPts val="1500"/>
              <a:buChar char="●"/>
              <a:defRPr b="1" sz="1500"/>
            </a:lvl4pPr>
            <a:lvl5pPr indent="-323850" lvl="4" marL="2286000">
              <a:spcBef>
                <a:spcPts val="0"/>
              </a:spcBef>
              <a:spcAft>
                <a:spcPts val="0"/>
              </a:spcAft>
              <a:buSzPts val="1500"/>
              <a:buChar char="○"/>
              <a:defRPr b="1" sz="1500"/>
            </a:lvl5pPr>
            <a:lvl6pPr indent="-323850" lvl="5" marL="2743200">
              <a:spcBef>
                <a:spcPts val="0"/>
              </a:spcBef>
              <a:spcAft>
                <a:spcPts val="0"/>
              </a:spcAft>
              <a:buSzPts val="1500"/>
              <a:buChar char="■"/>
              <a:defRPr b="1" sz="1500"/>
            </a:lvl6pPr>
            <a:lvl7pPr indent="-323850" lvl="6" marL="3200400">
              <a:spcBef>
                <a:spcPts val="0"/>
              </a:spcBef>
              <a:spcAft>
                <a:spcPts val="0"/>
              </a:spcAft>
              <a:buSzPts val="1500"/>
              <a:buChar char="●"/>
              <a:defRPr b="1" sz="1500"/>
            </a:lvl7pPr>
            <a:lvl8pPr indent="-323850" lvl="7" marL="3657600">
              <a:spcBef>
                <a:spcPts val="0"/>
              </a:spcBef>
              <a:spcAft>
                <a:spcPts val="0"/>
              </a:spcAft>
              <a:buSzPts val="1500"/>
              <a:buChar char="○"/>
              <a:defRPr b="1" sz="1500"/>
            </a:lvl8pPr>
            <a:lvl9pPr indent="-323850" lvl="8" marL="4114800">
              <a:spcBef>
                <a:spcPts val="0"/>
              </a:spcBef>
              <a:spcAft>
                <a:spcPts val="0"/>
              </a:spcAft>
              <a:buSzPts val="1500"/>
              <a:buChar char="■"/>
              <a:defRPr b="1" sz="1500"/>
            </a:lvl9pPr>
          </a:lstStyle>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p_BLUE">
  <p:cSld name="CUSTOM_2_1_1_1_2_1_1_1_1_1">
    <p:bg>
      <p:bgPr>
        <a:solidFill>
          <a:schemeClr val="lt2"/>
        </a:solidFill>
      </p:bgPr>
    </p:bg>
    <p:spTree>
      <p:nvGrpSpPr>
        <p:cNvPr id="331" name="Shape 331"/>
        <p:cNvGrpSpPr/>
        <p:nvPr/>
      </p:nvGrpSpPr>
      <p:grpSpPr>
        <a:xfrm>
          <a:off x="0" y="0"/>
          <a:ext cx="0" cy="0"/>
          <a:chOff x="0" y="0"/>
          <a:chExt cx="0" cy="0"/>
        </a:xfrm>
      </p:grpSpPr>
      <p:sp>
        <p:nvSpPr>
          <p:cNvPr id="332" name="Google Shape;332;p66"/>
          <p:cNvSpPr txBox="1"/>
          <p:nvPr>
            <p:ph type="title"/>
          </p:nvPr>
        </p:nvSpPr>
        <p:spPr>
          <a:xfrm>
            <a:off x="649550" y="647050"/>
            <a:ext cx="1979100" cy="952500"/>
          </a:xfrm>
          <a:prstGeom prst="rect">
            <a:avLst/>
          </a:prstGeom>
        </p:spPr>
        <p:txBody>
          <a:bodyPr anchorCtr="0" anchor="t" bIns="91425" lIns="91425" spcFirstLastPara="1" rIns="91425" wrap="square" tIns="91425">
            <a:noAutofit/>
          </a:bodyPr>
          <a:lstStyle>
            <a:lvl1pPr lvl="0">
              <a:lnSpc>
                <a:spcPct val="85000"/>
              </a:lnSpc>
              <a:spcBef>
                <a:spcPts val="0"/>
              </a:spcBef>
              <a:spcAft>
                <a:spcPts val="0"/>
              </a:spcAft>
              <a:buClr>
                <a:schemeClr val="lt1"/>
              </a:buClr>
              <a:buSzPts val="2000"/>
              <a:buNone/>
              <a:defRPr sz="2000">
                <a:solidFill>
                  <a:schemeClr val="lt1"/>
                </a:solidFill>
              </a:defRPr>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33" name="Google Shape;333;p66"/>
          <p:cNvSpPr txBox="1"/>
          <p:nvPr>
            <p:ph idx="1" type="body"/>
          </p:nvPr>
        </p:nvSpPr>
        <p:spPr>
          <a:xfrm>
            <a:off x="649550" y="1696025"/>
            <a:ext cx="1915500" cy="2726700"/>
          </a:xfrm>
          <a:prstGeom prst="rect">
            <a:avLst/>
          </a:prstGeom>
        </p:spPr>
        <p:txBody>
          <a:bodyPr anchorCtr="0" anchor="t" bIns="91425" lIns="91425" spcFirstLastPara="1" rIns="91425" wrap="square" tIns="91425">
            <a:noAutofit/>
          </a:bodyPr>
          <a:lstStyle>
            <a:lvl1pPr indent="-323850" lvl="0" marL="457200">
              <a:spcBef>
                <a:spcPts val="0"/>
              </a:spcBef>
              <a:spcAft>
                <a:spcPts val="0"/>
              </a:spcAft>
              <a:buSzPts val="1500"/>
              <a:buChar char="●"/>
              <a:defRPr b="1" sz="1500"/>
            </a:lvl1pPr>
            <a:lvl2pPr indent="-323850" lvl="1" marL="914400">
              <a:spcBef>
                <a:spcPts val="0"/>
              </a:spcBef>
              <a:spcAft>
                <a:spcPts val="0"/>
              </a:spcAft>
              <a:buSzPts val="1500"/>
              <a:buChar char="○"/>
              <a:defRPr b="1" sz="1500"/>
            </a:lvl2pPr>
            <a:lvl3pPr indent="-323850" lvl="2" marL="1371600">
              <a:spcBef>
                <a:spcPts val="0"/>
              </a:spcBef>
              <a:spcAft>
                <a:spcPts val="0"/>
              </a:spcAft>
              <a:buSzPts val="1500"/>
              <a:buChar char="■"/>
              <a:defRPr b="1" sz="1500"/>
            </a:lvl3pPr>
            <a:lvl4pPr indent="-323850" lvl="3" marL="1828800">
              <a:spcBef>
                <a:spcPts val="0"/>
              </a:spcBef>
              <a:spcAft>
                <a:spcPts val="0"/>
              </a:spcAft>
              <a:buSzPts val="1500"/>
              <a:buChar char="●"/>
              <a:defRPr b="1" sz="1500"/>
            </a:lvl4pPr>
            <a:lvl5pPr indent="-323850" lvl="4" marL="2286000">
              <a:spcBef>
                <a:spcPts val="0"/>
              </a:spcBef>
              <a:spcAft>
                <a:spcPts val="0"/>
              </a:spcAft>
              <a:buSzPts val="1500"/>
              <a:buChar char="○"/>
              <a:defRPr b="1" sz="1500"/>
            </a:lvl5pPr>
            <a:lvl6pPr indent="-323850" lvl="5" marL="2743200">
              <a:spcBef>
                <a:spcPts val="0"/>
              </a:spcBef>
              <a:spcAft>
                <a:spcPts val="0"/>
              </a:spcAft>
              <a:buSzPts val="1500"/>
              <a:buChar char="■"/>
              <a:defRPr b="1" sz="1500"/>
            </a:lvl6pPr>
            <a:lvl7pPr indent="-323850" lvl="6" marL="3200400">
              <a:spcBef>
                <a:spcPts val="0"/>
              </a:spcBef>
              <a:spcAft>
                <a:spcPts val="0"/>
              </a:spcAft>
              <a:buSzPts val="1500"/>
              <a:buChar char="●"/>
              <a:defRPr b="1" sz="1500"/>
            </a:lvl7pPr>
            <a:lvl8pPr indent="-323850" lvl="7" marL="3657600">
              <a:spcBef>
                <a:spcPts val="0"/>
              </a:spcBef>
              <a:spcAft>
                <a:spcPts val="0"/>
              </a:spcAft>
              <a:buSzPts val="1500"/>
              <a:buChar char="○"/>
              <a:defRPr b="1" sz="1500"/>
            </a:lvl8pPr>
            <a:lvl9pPr indent="-323850" lvl="8" marL="4114800">
              <a:spcBef>
                <a:spcPts val="0"/>
              </a:spcBef>
              <a:spcAft>
                <a:spcPts val="0"/>
              </a:spcAft>
              <a:buSzPts val="1500"/>
              <a:buChar char="■"/>
              <a:defRPr b="1" sz="1500"/>
            </a:lvl9pPr>
          </a:lstStyle>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_1_YELLOW">
  <p:cSld name="CUSTOM_2_1_1_1_1_1">
    <p:bg>
      <p:bgPr>
        <a:solidFill>
          <a:schemeClr val="dk1"/>
        </a:solidFill>
      </p:bgPr>
    </p:bg>
    <p:spTree>
      <p:nvGrpSpPr>
        <p:cNvPr id="334" name="Shape 334"/>
        <p:cNvGrpSpPr/>
        <p:nvPr/>
      </p:nvGrpSpPr>
      <p:grpSpPr>
        <a:xfrm>
          <a:off x="0" y="0"/>
          <a:ext cx="0" cy="0"/>
          <a:chOff x="0" y="0"/>
          <a:chExt cx="0" cy="0"/>
        </a:xfrm>
      </p:grpSpPr>
      <p:pic>
        <p:nvPicPr>
          <p:cNvPr id="335" name="Google Shape;335;p67" title="Brand Presentation Template_Assets_SmallPic.jpg"/>
          <p:cNvPicPr preferRelativeResize="0"/>
          <p:nvPr/>
        </p:nvPicPr>
        <p:blipFill rotWithShape="1">
          <a:blip r:embed="rId2">
            <a:alphaModFix/>
          </a:blip>
          <a:srcRect b="0" l="0" r="0" t="0"/>
          <a:stretch/>
        </p:blipFill>
        <p:spPr>
          <a:xfrm>
            <a:off x="0" y="0"/>
            <a:ext cx="9144003" cy="5143501"/>
          </a:xfrm>
          <a:prstGeom prst="rect">
            <a:avLst/>
          </a:prstGeom>
          <a:noFill/>
          <a:ln>
            <a:noFill/>
          </a:ln>
        </p:spPr>
      </p:pic>
      <p:sp>
        <p:nvSpPr>
          <p:cNvPr id="336" name="Google Shape;336;p67"/>
          <p:cNvSpPr txBox="1"/>
          <p:nvPr>
            <p:ph idx="1" type="body"/>
          </p:nvPr>
        </p:nvSpPr>
        <p:spPr>
          <a:xfrm>
            <a:off x="114125" y="4809300"/>
            <a:ext cx="6705600" cy="181800"/>
          </a:xfrm>
          <a:prstGeom prst="rect">
            <a:avLst/>
          </a:prstGeom>
        </p:spPr>
        <p:txBody>
          <a:bodyPr anchorCtr="0" anchor="ctr" bIns="91425" lIns="91425" spcFirstLastPara="1" rIns="91425" wrap="square" tIns="91425">
            <a:noAutofit/>
          </a:bodyPr>
          <a:lstStyle>
            <a:lvl1pPr indent="-273050" lvl="0" marL="457200">
              <a:spcBef>
                <a:spcPts val="0"/>
              </a:spcBef>
              <a:spcAft>
                <a:spcPts val="0"/>
              </a:spcAft>
              <a:buClr>
                <a:schemeClr val="dk2"/>
              </a:buClr>
              <a:buSzPts val="700"/>
              <a:buChar char="●"/>
              <a:defRPr sz="700">
                <a:solidFill>
                  <a:schemeClr val="dk2"/>
                </a:solidFill>
              </a:defRPr>
            </a:lvl1pPr>
            <a:lvl2pPr indent="-273050" lvl="1" marL="914400">
              <a:spcBef>
                <a:spcPts val="0"/>
              </a:spcBef>
              <a:spcAft>
                <a:spcPts val="0"/>
              </a:spcAft>
              <a:buClr>
                <a:schemeClr val="dk2"/>
              </a:buClr>
              <a:buSzPts val="700"/>
              <a:buChar char="○"/>
              <a:defRPr sz="700">
                <a:solidFill>
                  <a:schemeClr val="dk2"/>
                </a:solidFill>
              </a:defRPr>
            </a:lvl2pPr>
            <a:lvl3pPr indent="-273050" lvl="2" marL="1371600">
              <a:spcBef>
                <a:spcPts val="0"/>
              </a:spcBef>
              <a:spcAft>
                <a:spcPts val="0"/>
              </a:spcAft>
              <a:buClr>
                <a:schemeClr val="dk2"/>
              </a:buClr>
              <a:buSzPts val="700"/>
              <a:buChar char="■"/>
              <a:defRPr sz="700">
                <a:solidFill>
                  <a:schemeClr val="dk2"/>
                </a:solidFill>
              </a:defRPr>
            </a:lvl3pPr>
            <a:lvl4pPr indent="-273050" lvl="3" marL="1828800">
              <a:spcBef>
                <a:spcPts val="0"/>
              </a:spcBef>
              <a:spcAft>
                <a:spcPts val="0"/>
              </a:spcAft>
              <a:buClr>
                <a:schemeClr val="dk2"/>
              </a:buClr>
              <a:buSzPts val="700"/>
              <a:buChar char="●"/>
              <a:defRPr sz="700">
                <a:solidFill>
                  <a:schemeClr val="dk2"/>
                </a:solidFill>
              </a:defRPr>
            </a:lvl4pPr>
            <a:lvl5pPr indent="-273050" lvl="4" marL="2286000">
              <a:spcBef>
                <a:spcPts val="0"/>
              </a:spcBef>
              <a:spcAft>
                <a:spcPts val="0"/>
              </a:spcAft>
              <a:buClr>
                <a:schemeClr val="dk2"/>
              </a:buClr>
              <a:buSzPts val="700"/>
              <a:buChar char="○"/>
              <a:defRPr sz="700">
                <a:solidFill>
                  <a:schemeClr val="dk2"/>
                </a:solidFill>
              </a:defRPr>
            </a:lvl5pPr>
            <a:lvl6pPr indent="-273050" lvl="5" marL="2743200">
              <a:spcBef>
                <a:spcPts val="0"/>
              </a:spcBef>
              <a:spcAft>
                <a:spcPts val="0"/>
              </a:spcAft>
              <a:buClr>
                <a:schemeClr val="dk2"/>
              </a:buClr>
              <a:buSzPts val="700"/>
              <a:buChar char="■"/>
              <a:defRPr sz="700">
                <a:solidFill>
                  <a:schemeClr val="dk2"/>
                </a:solidFill>
              </a:defRPr>
            </a:lvl6pPr>
            <a:lvl7pPr indent="-273050" lvl="6" marL="3200400">
              <a:spcBef>
                <a:spcPts val="0"/>
              </a:spcBef>
              <a:spcAft>
                <a:spcPts val="0"/>
              </a:spcAft>
              <a:buClr>
                <a:schemeClr val="dk2"/>
              </a:buClr>
              <a:buSzPts val="700"/>
              <a:buChar char="●"/>
              <a:defRPr sz="700">
                <a:solidFill>
                  <a:schemeClr val="dk2"/>
                </a:solidFill>
              </a:defRPr>
            </a:lvl7pPr>
            <a:lvl8pPr indent="-273050" lvl="7" marL="3657600">
              <a:spcBef>
                <a:spcPts val="0"/>
              </a:spcBef>
              <a:spcAft>
                <a:spcPts val="0"/>
              </a:spcAft>
              <a:buClr>
                <a:schemeClr val="dk2"/>
              </a:buClr>
              <a:buSzPts val="700"/>
              <a:buChar char="○"/>
              <a:defRPr sz="700">
                <a:solidFill>
                  <a:schemeClr val="dk2"/>
                </a:solidFill>
              </a:defRPr>
            </a:lvl8pPr>
            <a:lvl9pPr indent="-273050" lvl="8" marL="4114800">
              <a:spcBef>
                <a:spcPts val="0"/>
              </a:spcBef>
              <a:spcAft>
                <a:spcPts val="0"/>
              </a:spcAft>
              <a:buClr>
                <a:schemeClr val="dk2"/>
              </a:buClr>
              <a:buSzPts val="700"/>
              <a:buChar char="■"/>
              <a:defRPr sz="700">
                <a:solidFill>
                  <a:schemeClr val="dk2"/>
                </a:solidFill>
              </a:defRPr>
            </a:lvl9pPr>
          </a:lstStyle>
          <a:p/>
        </p:txBody>
      </p:sp>
      <p:sp>
        <p:nvSpPr>
          <p:cNvPr id="337" name="Google Shape;337;p67"/>
          <p:cNvSpPr txBox="1"/>
          <p:nvPr>
            <p:ph type="title"/>
          </p:nvPr>
        </p:nvSpPr>
        <p:spPr>
          <a:xfrm>
            <a:off x="450600" y="445025"/>
            <a:ext cx="4740600" cy="1228500"/>
          </a:xfrm>
          <a:prstGeom prst="rect">
            <a:avLst/>
          </a:prstGeom>
        </p:spPr>
        <p:txBody>
          <a:bodyPr anchorCtr="0" anchor="t" bIns="91425" lIns="91425" spcFirstLastPara="1" rIns="91425" wrap="square" tIns="91425">
            <a:normAutofit/>
          </a:bodyPr>
          <a:lstStyle>
            <a:lvl1pPr lvl="0">
              <a:lnSpc>
                <a:spcPct val="85000"/>
              </a:lnSpc>
              <a:spcBef>
                <a:spcPts val="0"/>
              </a:spcBef>
              <a:spcAft>
                <a:spcPts val="0"/>
              </a:spcAft>
              <a:buClr>
                <a:schemeClr val="lt1"/>
              </a:buClr>
              <a:buSzPts val="4000"/>
              <a:buNone/>
              <a:defRPr sz="4000">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338" name="Google Shape;338;p67"/>
          <p:cNvSpPr txBox="1"/>
          <p:nvPr>
            <p:ph idx="2" type="body"/>
          </p:nvPr>
        </p:nvSpPr>
        <p:spPr>
          <a:xfrm>
            <a:off x="450600" y="1850175"/>
            <a:ext cx="4877700" cy="2447100"/>
          </a:xfrm>
          <a:prstGeom prst="rect">
            <a:avLst/>
          </a:prstGeom>
        </p:spPr>
        <p:txBody>
          <a:bodyPr anchorCtr="0" anchor="t" bIns="91425" lIns="91425" spcFirstLastPara="1" rIns="91425" wrap="square" tIns="91425">
            <a:normAutofit/>
          </a:bodyPr>
          <a:lstStyle>
            <a:lvl1pPr indent="-387350" lvl="0" marL="457200">
              <a:spcBef>
                <a:spcPts val="0"/>
              </a:spcBef>
              <a:spcAft>
                <a:spcPts val="0"/>
              </a:spcAft>
              <a:buClr>
                <a:schemeClr val="dk2"/>
              </a:buClr>
              <a:buSzPts val="2500"/>
              <a:buChar char="●"/>
              <a:defRPr sz="2500">
                <a:solidFill>
                  <a:schemeClr val="dk2"/>
                </a:solidFill>
              </a:defRPr>
            </a:lvl1pPr>
            <a:lvl2pPr indent="-317500" lvl="1" marL="914400">
              <a:spcBef>
                <a:spcPts val="0"/>
              </a:spcBef>
              <a:spcAft>
                <a:spcPts val="0"/>
              </a:spcAft>
              <a:buClr>
                <a:schemeClr val="dk2"/>
              </a:buClr>
              <a:buSzPts val="1400"/>
              <a:buChar char="○"/>
              <a:defRPr>
                <a:solidFill>
                  <a:schemeClr val="dk2"/>
                </a:solidFill>
              </a:defRPr>
            </a:lvl2pPr>
            <a:lvl3pPr indent="-317500" lvl="2" marL="1371600">
              <a:spcBef>
                <a:spcPts val="0"/>
              </a:spcBef>
              <a:spcAft>
                <a:spcPts val="0"/>
              </a:spcAft>
              <a:buClr>
                <a:schemeClr val="dk2"/>
              </a:buClr>
              <a:buSzPts val="1400"/>
              <a:buChar char="■"/>
              <a:defRPr>
                <a:solidFill>
                  <a:schemeClr val="dk2"/>
                </a:solidFill>
              </a:defRPr>
            </a:lvl3pPr>
            <a:lvl4pPr indent="-317500" lvl="3" marL="1828800">
              <a:spcBef>
                <a:spcPts val="0"/>
              </a:spcBef>
              <a:spcAft>
                <a:spcPts val="0"/>
              </a:spcAft>
              <a:buClr>
                <a:schemeClr val="dk2"/>
              </a:buClr>
              <a:buSzPts val="1400"/>
              <a:buChar char="●"/>
              <a:defRPr>
                <a:solidFill>
                  <a:schemeClr val="dk2"/>
                </a:solidFill>
              </a:defRPr>
            </a:lvl4pPr>
            <a:lvl5pPr indent="-317500" lvl="4" marL="2286000">
              <a:spcBef>
                <a:spcPts val="0"/>
              </a:spcBef>
              <a:spcAft>
                <a:spcPts val="0"/>
              </a:spcAft>
              <a:buClr>
                <a:schemeClr val="dk2"/>
              </a:buClr>
              <a:buSzPts val="1400"/>
              <a:buChar char="○"/>
              <a:defRPr>
                <a:solidFill>
                  <a:schemeClr val="dk2"/>
                </a:solidFill>
              </a:defRPr>
            </a:lvl5pPr>
            <a:lvl6pPr indent="-317500" lvl="5" marL="2743200">
              <a:spcBef>
                <a:spcPts val="0"/>
              </a:spcBef>
              <a:spcAft>
                <a:spcPts val="0"/>
              </a:spcAft>
              <a:buClr>
                <a:schemeClr val="dk2"/>
              </a:buClr>
              <a:buSzPts val="1400"/>
              <a:buChar char="■"/>
              <a:defRPr>
                <a:solidFill>
                  <a:schemeClr val="dk2"/>
                </a:solidFill>
              </a:defRPr>
            </a:lvl6pPr>
            <a:lvl7pPr indent="-317500" lvl="6" marL="3200400">
              <a:spcBef>
                <a:spcPts val="0"/>
              </a:spcBef>
              <a:spcAft>
                <a:spcPts val="0"/>
              </a:spcAft>
              <a:buClr>
                <a:schemeClr val="dk2"/>
              </a:buClr>
              <a:buSzPts val="1400"/>
              <a:buChar char="●"/>
              <a:defRPr>
                <a:solidFill>
                  <a:schemeClr val="dk2"/>
                </a:solidFill>
              </a:defRPr>
            </a:lvl7pPr>
            <a:lvl8pPr indent="-317500" lvl="7" marL="3657600">
              <a:spcBef>
                <a:spcPts val="0"/>
              </a:spcBef>
              <a:spcAft>
                <a:spcPts val="0"/>
              </a:spcAft>
              <a:buClr>
                <a:schemeClr val="dk2"/>
              </a:buClr>
              <a:buSzPts val="1400"/>
              <a:buChar char="○"/>
              <a:defRPr>
                <a:solidFill>
                  <a:schemeClr val="dk2"/>
                </a:solidFill>
              </a:defRPr>
            </a:lvl8pPr>
            <a:lvl9pPr indent="-317500" lvl="8" marL="4114800">
              <a:spcBef>
                <a:spcPts val="0"/>
              </a:spcBef>
              <a:spcAft>
                <a:spcPts val="0"/>
              </a:spcAft>
              <a:buClr>
                <a:schemeClr val="dk2"/>
              </a:buClr>
              <a:buSzPts val="1400"/>
              <a:buChar char="■"/>
              <a:defRPr>
                <a:solidFill>
                  <a:schemeClr val="dk2"/>
                </a:solidFill>
              </a:defRPr>
            </a:lvl9pPr>
          </a:lstStyle>
          <a:p/>
        </p:txBody>
      </p:sp>
      <p:sp>
        <p:nvSpPr>
          <p:cNvPr id="339" name="Google Shape;339;p67"/>
          <p:cNvSpPr/>
          <p:nvPr>
            <p:ph idx="3" type="pic"/>
          </p:nvPr>
        </p:nvSpPr>
        <p:spPr>
          <a:xfrm rot="-209398">
            <a:off x="6149545" y="831015"/>
            <a:ext cx="2296559" cy="3113460"/>
          </a:xfrm>
          <a:prstGeom prst="roundRect">
            <a:avLst>
              <a:gd fmla="val 1584" name="adj"/>
            </a:avLst>
          </a:prstGeom>
          <a:noFill/>
          <a:ln cap="flat" cmpd="sng" w="28575">
            <a:solidFill>
              <a:schemeClr val="lt1"/>
            </a:solidFill>
            <a:prstDash val="solid"/>
            <a:round/>
            <a:headEnd len="sm" w="sm" type="none"/>
            <a:tailEnd len="sm" w="sm" type="none"/>
          </a:ln>
        </p:spPr>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_1_NAVY">
  <p:cSld name="CUSTOM_2_1_1_1_1_1_1">
    <p:bg>
      <p:bgPr>
        <a:solidFill>
          <a:schemeClr val="lt1"/>
        </a:solidFill>
      </p:bgPr>
    </p:bg>
    <p:spTree>
      <p:nvGrpSpPr>
        <p:cNvPr id="340" name="Shape 340"/>
        <p:cNvGrpSpPr/>
        <p:nvPr/>
      </p:nvGrpSpPr>
      <p:grpSpPr>
        <a:xfrm>
          <a:off x="0" y="0"/>
          <a:ext cx="0" cy="0"/>
          <a:chOff x="0" y="0"/>
          <a:chExt cx="0" cy="0"/>
        </a:xfrm>
      </p:grpSpPr>
      <p:pic>
        <p:nvPicPr>
          <p:cNvPr id="341" name="Google Shape;341;p68" title="Brand Presentation Template_Assets_SmallPic2.jpg"/>
          <p:cNvPicPr preferRelativeResize="0"/>
          <p:nvPr/>
        </p:nvPicPr>
        <p:blipFill rotWithShape="1">
          <a:blip r:embed="rId2">
            <a:alphaModFix/>
          </a:blip>
          <a:srcRect b="0" l="0" r="0" t="0"/>
          <a:stretch/>
        </p:blipFill>
        <p:spPr>
          <a:xfrm>
            <a:off x="0" y="0"/>
            <a:ext cx="9144003" cy="5143501"/>
          </a:xfrm>
          <a:prstGeom prst="rect">
            <a:avLst/>
          </a:prstGeom>
          <a:noFill/>
          <a:ln>
            <a:noFill/>
          </a:ln>
        </p:spPr>
      </p:pic>
      <p:sp>
        <p:nvSpPr>
          <p:cNvPr id="342" name="Google Shape;342;p68"/>
          <p:cNvSpPr txBox="1"/>
          <p:nvPr>
            <p:ph idx="1" type="body"/>
          </p:nvPr>
        </p:nvSpPr>
        <p:spPr>
          <a:xfrm>
            <a:off x="450600" y="1850175"/>
            <a:ext cx="4877700" cy="2447100"/>
          </a:xfrm>
          <a:prstGeom prst="rect">
            <a:avLst/>
          </a:prstGeom>
        </p:spPr>
        <p:txBody>
          <a:bodyPr anchorCtr="0" anchor="t" bIns="91425" lIns="91425" spcFirstLastPara="1" rIns="91425" wrap="square" tIns="91425">
            <a:normAutofit/>
          </a:bodyPr>
          <a:lstStyle>
            <a:lvl1pPr indent="-387350" lvl="0" marL="457200">
              <a:spcBef>
                <a:spcPts val="0"/>
              </a:spcBef>
              <a:spcAft>
                <a:spcPts val="0"/>
              </a:spcAft>
              <a:buClr>
                <a:schemeClr val="lt2"/>
              </a:buClr>
              <a:buSzPts val="2500"/>
              <a:buChar char="●"/>
              <a:defRPr sz="2500">
                <a:solidFill>
                  <a:schemeClr val="lt2"/>
                </a:solidFill>
              </a:defRPr>
            </a:lvl1pPr>
            <a:lvl2pPr indent="-317500" lvl="1" marL="914400">
              <a:spcBef>
                <a:spcPts val="0"/>
              </a:spcBef>
              <a:spcAft>
                <a:spcPts val="0"/>
              </a:spcAft>
              <a:buClr>
                <a:schemeClr val="lt2"/>
              </a:buClr>
              <a:buSzPts val="1400"/>
              <a:buChar char="○"/>
              <a:defRPr>
                <a:solidFill>
                  <a:schemeClr val="lt2"/>
                </a:solidFill>
              </a:defRPr>
            </a:lvl2pPr>
            <a:lvl3pPr indent="-317500" lvl="2" marL="1371600">
              <a:spcBef>
                <a:spcPts val="0"/>
              </a:spcBef>
              <a:spcAft>
                <a:spcPts val="0"/>
              </a:spcAft>
              <a:buClr>
                <a:schemeClr val="lt2"/>
              </a:buClr>
              <a:buSzPts val="1400"/>
              <a:buChar char="■"/>
              <a:defRPr>
                <a:solidFill>
                  <a:schemeClr val="lt2"/>
                </a:solidFill>
              </a:defRPr>
            </a:lvl3pPr>
            <a:lvl4pPr indent="-317500" lvl="3" marL="1828800">
              <a:spcBef>
                <a:spcPts val="0"/>
              </a:spcBef>
              <a:spcAft>
                <a:spcPts val="0"/>
              </a:spcAft>
              <a:buClr>
                <a:schemeClr val="lt2"/>
              </a:buClr>
              <a:buSzPts val="1400"/>
              <a:buChar char="●"/>
              <a:defRPr>
                <a:solidFill>
                  <a:schemeClr val="lt2"/>
                </a:solidFill>
              </a:defRPr>
            </a:lvl4pPr>
            <a:lvl5pPr indent="-317500" lvl="4" marL="2286000">
              <a:spcBef>
                <a:spcPts val="0"/>
              </a:spcBef>
              <a:spcAft>
                <a:spcPts val="0"/>
              </a:spcAft>
              <a:buClr>
                <a:schemeClr val="lt2"/>
              </a:buClr>
              <a:buSzPts val="1400"/>
              <a:buChar char="○"/>
              <a:defRPr>
                <a:solidFill>
                  <a:schemeClr val="lt2"/>
                </a:solidFill>
              </a:defRPr>
            </a:lvl5pPr>
            <a:lvl6pPr indent="-317500" lvl="5" marL="2743200">
              <a:spcBef>
                <a:spcPts val="0"/>
              </a:spcBef>
              <a:spcAft>
                <a:spcPts val="0"/>
              </a:spcAft>
              <a:buClr>
                <a:schemeClr val="lt2"/>
              </a:buClr>
              <a:buSzPts val="1400"/>
              <a:buChar char="■"/>
              <a:defRPr>
                <a:solidFill>
                  <a:schemeClr val="lt2"/>
                </a:solidFill>
              </a:defRPr>
            </a:lvl6pPr>
            <a:lvl7pPr indent="-317500" lvl="6" marL="3200400">
              <a:spcBef>
                <a:spcPts val="0"/>
              </a:spcBef>
              <a:spcAft>
                <a:spcPts val="0"/>
              </a:spcAft>
              <a:buClr>
                <a:schemeClr val="lt2"/>
              </a:buClr>
              <a:buSzPts val="1400"/>
              <a:buChar char="●"/>
              <a:defRPr>
                <a:solidFill>
                  <a:schemeClr val="lt2"/>
                </a:solidFill>
              </a:defRPr>
            </a:lvl7pPr>
            <a:lvl8pPr indent="-317500" lvl="7" marL="3657600">
              <a:spcBef>
                <a:spcPts val="0"/>
              </a:spcBef>
              <a:spcAft>
                <a:spcPts val="0"/>
              </a:spcAft>
              <a:buClr>
                <a:schemeClr val="lt2"/>
              </a:buClr>
              <a:buSzPts val="1400"/>
              <a:buChar char="○"/>
              <a:defRPr>
                <a:solidFill>
                  <a:schemeClr val="lt2"/>
                </a:solidFill>
              </a:defRPr>
            </a:lvl8pPr>
            <a:lvl9pPr indent="-317500" lvl="8" marL="4114800">
              <a:spcBef>
                <a:spcPts val="0"/>
              </a:spcBef>
              <a:spcAft>
                <a:spcPts val="0"/>
              </a:spcAft>
              <a:buClr>
                <a:schemeClr val="lt2"/>
              </a:buClr>
              <a:buSzPts val="1400"/>
              <a:buChar char="■"/>
              <a:defRPr>
                <a:solidFill>
                  <a:schemeClr val="lt2"/>
                </a:solidFill>
              </a:defRPr>
            </a:lvl9pPr>
          </a:lstStyle>
          <a:p/>
        </p:txBody>
      </p:sp>
      <p:sp>
        <p:nvSpPr>
          <p:cNvPr id="343" name="Google Shape;343;p68"/>
          <p:cNvSpPr txBox="1"/>
          <p:nvPr>
            <p:ph idx="2" type="body"/>
          </p:nvPr>
        </p:nvSpPr>
        <p:spPr>
          <a:xfrm>
            <a:off x="114125" y="4809300"/>
            <a:ext cx="6705600" cy="181800"/>
          </a:xfrm>
          <a:prstGeom prst="rect">
            <a:avLst/>
          </a:prstGeom>
        </p:spPr>
        <p:txBody>
          <a:bodyPr anchorCtr="0" anchor="ctr" bIns="91425" lIns="91425" spcFirstLastPara="1" rIns="91425" wrap="square" tIns="91425">
            <a:noAutofit/>
          </a:bodyPr>
          <a:lstStyle>
            <a:lvl1pPr indent="-273050" lvl="0" marL="457200">
              <a:spcBef>
                <a:spcPts val="0"/>
              </a:spcBef>
              <a:spcAft>
                <a:spcPts val="0"/>
              </a:spcAft>
              <a:buClr>
                <a:schemeClr val="lt2"/>
              </a:buClr>
              <a:buSzPts val="700"/>
              <a:buChar char="●"/>
              <a:defRPr sz="700">
                <a:solidFill>
                  <a:schemeClr val="lt2"/>
                </a:solidFill>
              </a:defRPr>
            </a:lvl1pPr>
            <a:lvl2pPr indent="-273050" lvl="1" marL="914400">
              <a:spcBef>
                <a:spcPts val="0"/>
              </a:spcBef>
              <a:spcAft>
                <a:spcPts val="0"/>
              </a:spcAft>
              <a:buClr>
                <a:schemeClr val="lt2"/>
              </a:buClr>
              <a:buSzPts val="700"/>
              <a:buChar char="○"/>
              <a:defRPr sz="700">
                <a:solidFill>
                  <a:schemeClr val="lt2"/>
                </a:solidFill>
              </a:defRPr>
            </a:lvl2pPr>
            <a:lvl3pPr indent="-273050" lvl="2" marL="1371600">
              <a:spcBef>
                <a:spcPts val="0"/>
              </a:spcBef>
              <a:spcAft>
                <a:spcPts val="0"/>
              </a:spcAft>
              <a:buClr>
                <a:schemeClr val="lt2"/>
              </a:buClr>
              <a:buSzPts val="700"/>
              <a:buChar char="■"/>
              <a:defRPr sz="700">
                <a:solidFill>
                  <a:schemeClr val="lt2"/>
                </a:solidFill>
              </a:defRPr>
            </a:lvl3pPr>
            <a:lvl4pPr indent="-273050" lvl="3" marL="1828800">
              <a:spcBef>
                <a:spcPts val="0"/>
              </a:spcBef>
              <a:spcAft>
                <a:spcPts val="0"/>
              </a:spcAft>
              <a:buClr>
                <a:schemeClr val="lt2"/>
              </a:buClr>
              <a:buSzPts val="700"/>
              <a:buChar char="●"/>
              <a:defRPr sz="700">
                <a:solidFill>
                  <a:schemeClr val="lt2"/>
                </a:solidFill>
              </a:defRPr>
            </a:lvl4pPr>
            <a:lvl5pPr indent="-273050" lvl="4" marL="2286000">
              <a:spcBef>
                <a:spcPts val="0"/>
              </a:spcBef>
              <a:spcAft>
                <a:spcPts val="0"/>
              </a:spcAft>
              <a:buClr>
                <a:schemeClr val="lt2"/>
              </a:buClr>
              <a:buSzPts val="700"/>
              <a:buChar char="○"/>
              <a:defRPr sz="700">
                <a:solidFill>
                  <a:schemeClr val="lt2"/>
                </a:solidFill>
              </a:defRPr>
            </a:lvl5pPr>
            <a:lvl6pPr indent="-273050" lvl="5" marL="2743200">
              <a:spcBef>
                <a:spcPts val="0"/>
              </a:spcBef>
              <a:spcAft>
                <a:spcPts val="0"/>
              </a:spcAft>
              <a:buClr>
                <a:schemeClr val="lt2"/>
              </a:buClr>
              <a:buSzPts val="700"/>
              <a:buChar char="■"/>
              <a:defRPr sz="700">
                <a:solidFill>
                  <a:schemeClr val="lt2"/>
                </a:solidFill>
              </a:defRPr>
            </a:lvl6pPr>
            <a:lvl7pPr indent="-273050" lvl="6" marL="3200400">
              <a:spcBef>
                <a:spcPts val="0"/>
              </a:spcBef>
              <a:spcAft>
                <a:spcPts val="0"/>
              </a:spcAft>
              <a:buClr>
                <a:schemeClr val="lt2"/>
              </a:buClr>
              <a:buSzPts val="700"/>
              <a:buChar char="●"/>
              <a:defRPr sz="700">
                <a:solidFill>
                  <a:schemeClr val="lt2"/>
                </a:solidFill>
              </a:defRPr>
            </a:lvl7pPr>
            <a:lvl8pPr indent="-273050" lvl="7" marL="3657600">
              <a:spcBef>
                <a:spcPts val="0"/>
              </a:spcBef>
              <a:spcAft>
                <a:spcPts val="0"/>
              </a:spcAft>
              <a:buClr>
                <a:schemeClr val="lt2"/>
              </a:buClr>
              <a:buSzPts val="700"/>
              <a:buChar char="○"/>
              <a:defRPr sz="700">
                <a:solidFill>
                  <a:schemeClr val="lt2"/>
                </a:solidFill>
              </a:defRPr>
            </a:lvl8pPr>
            <a:lvl9pPr indent="-273050" lvl="8" marL="4114800">
              <a:spcBef>
                <a:spcPts val="0"/>
              </a:spcBef>
              <a:spcAft>
                <a:spcPts val="0"/>
              </a:spcAft>
              <a:buClr>
                <a:schemeClr val="lt2"/>
              </a:buClr>
              <a:buSzPts val="700"/>
              <a:buChar char="■"/>
              <a:defRPr sz="700">
                <a:solidFill>
                  <a:schemeClr val="lt2"/>
                </a:solidFill>
              </a:defRPr>
            </a:lvl9pPr>
          </a:lstStyle>
          <a:p/>
        </p:txBody>
      </p:sp>
      <p:sp>
        <p:nvSpPr>
          <p:cNvPr id="344" name="Google Shape;344;p68"/>
          <p:cNvSpPr txBox="1"/>
          <p:nvPr>
            <p:ph type="title"/>
          </p:nvPr>
        </p:nvSpPr>
        <p:spPr>
          <a:xfrm>
            <a:off x="450600" y="445025"/>
            <a:ext cx="4740600" cy="1228500"/>
          </a:xfrm>
          <a:prstGeom prst="rect">
            <a:avLst/>
          </a:prstGeom>
        </p:spPr>
        <p:txBody>
          <a:bodyPr anchorCtr="0" anchor="t" bIns="91425" lIns="91425" spcFirstLastPara="1" rIns="91425" wrap="square" tIns="91425">
            <a:normAutofit/>
          </a:bodyPr>
          <a:lstStyle>
            <a:lvl1pPr lvl="0">
              <a:lnSpc>
                <a:spcPct val="85000"/>
              </a:lnSpc>
              <a:spcBef>
                <a:spcPts val="0"/>
              </a:spcBef>
              <a:spcAft>
                <a:spcPts val="0"/>
              </a:spcAft>
              <a:buClr>
                <a:schemeClr val="dk1"/>
              </a:buClr>
              <a:buSzPts val="4000"/>
              <a:buNone/>
              <a:defRPr sz="4000">
                <a:solidFill>
                  <a:schemeClr val="dk1"/>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45" name="Google Shape;345;p68"/>
          <p:cNvSpPr/>
          <p:nvPr>
            <p:ph idx="3" type="pic"/>
          </p:nvPr>
        </p:nvSpPr>
        <p:spPr>
          <a:xfrm rot="-209398">
            <a:off x="6149545" y="831015"/>
            <a:ext cx="2296559" cy="3113460"/>
          </a:xfrm>
          <a:prstGeom prst="roundRect">
            <a:avLst>
              <a:gd fmla="val 1584" name="adj"/>
            </a:avLst>
          </a:prstGeom>
          <a:noFill/>
          <a:ln cap="flat" cmpd="sng" w="28575">
            <a:solidFill>
              <a:schemeClr val="dk1"/>
            </a:solidFill>
            <a:prstDash val="solid"/>
            <a:round/>
            <a:headEnd len="sm" w="sm" type="none"/>
            <a:tailEnd len="sm" w="sm" type="none"/>
          </a:ln>
        </p:spPr>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_1_BLUE">
  <p:cSld name="CUSTOM_2_1_1_1_1_1_1_2">
    <p:bg>
      <p:bgPr>
        <a:solidFill>
          <a:schemeClr val="lt1"/>
        </a:solidFill>
      </p:bgPr>
    </p:bg>
    <p:spTree>
      <p:nvGrpSpPr>
        <p:cNvPr id="346" name="Shape 346"/>
        <p:cNvGrpSpPr/>
        <p:nvPr/>
      </p:nvGrpSpPr>
      <p:grpSpPr>
        <a:xfrm>
          <a:off x="0" y="0"/>
          <a:ext cx="0" cy="0"/>
          <a:chOff x="0" y="0"/>
          <a:chExt cx="0" cy="0"/>
        </a:xfrm>
      </p:grpSpPr>
      <p:pic>
        <p:nvPicPr>
          <p:cNvPr id="347" name="Google Shape;347;p69" title="Brand Presentation Template_Assets_SmallPic3.jpg"/>
          <p:cNvPicPr preferRelativeResize="0"/>
          <p:nvPr/>
        </p:nvPicPr>
        <p:blipFill rotWithShape="1">
          <a:blip r:embed="rId2">
            <a:alphaModFix/>
          </a:blip>
          <a:srcRect b="0" l="0" r="0" t="0"/>
          <a:stretch/>
        </p:blipFill>
        <p:spPr>
          <a:xfrm>
            <a:off x="0" y="0"/>
            <a:ext cx="9144003" cy="5143501"/>
          </a:xfrm>
          <a:prstGeom prst="rect">
            <a:avLst/>
          </a:prstGeom>
          <a:noFill/>
          <a:ln>
            <a:noFill/>
          </a:ln>
        </p:spPr>
      </p:pic>
      <p:sp>
        <p:nvSpPr>
          <p:cNvPr id="348" name="Google Shape;348;p69"/>
          <p:cNvSpPr txBox="1"/>
          <p:nvPr>
            <p:ph type="title"/>
          </p:nvPr>
        </p:nvSpPr>
        <p:spPr>
          <a:xfrm>
            <a:off x="450600" y="445025"/>
            <a:ext cx="4740600" cy="1228500"/>
          </a:xfrm>
          <a:prstGeom prst="rect">
            <a:avLst/>
          </a:prstGeom>
        </p:spPr>
        <p:txBody>
          <a:bodyPr anchorCtr="0" anchor="t" bIns="91425" lIns="91425" spcFirstLastPara="1" rIns="91425" wrap="square" tIns="91425">
            <a:normAutofit/>
          </a:bodyPr>
          <a:lstStyle>
            <a:lvl1pPr lvl="0">
              <a:lnSpc>
                <a:spcPct val="85000"/>
              </a:lnSpc>
              <a:spcBef>
                <a:spcPts val="0"/>
              </a:spcBef>
              <a:spcAft>
                <a:spcPts val="0"/>
              </a:spcAft>
              <a:buClr>
                <a:schemeClr val="lt1"/>
              </a:buClr>
              <a:buSzPts val="4000"/>
              <a:buNone/>
              <a:defRPr sz="4000">
                <a:solidFill>
                  <a:schemeClr val="lt1"/>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49" name="Google Shape;349;p69"/>
          <p:cNvSpPr txBox="1"/>
          <p:nvPr>
            <p:ph idx="1" type="body"/>
          </p:nvPr>
        </p:nvSpPr>
        <p:spPr>
          <a:xfrm>
            <a:off x="114125" y="4809300"/>
            <a:ext cx="6705600" cy="181800"/>
          </a:xfrm>
          <a:prstGeom prst="rect">
            <a:avLst/>
          </a:prstGeom>
        </p:spPr>
        <p:txBody>
          <a:bodyPr anchorCtr="0" anchor="ctr" bIns="91425" lIns="91425" spcFirstLastPara="1" rIns="91425" wrap="square" tIns="91425">
            <a:noAutofit/>
          </a:bodyPr>
          <a:lstStyle>
            <a:lvl1pPr indent="-273050" lvl="0" marL="457200">
              <a:spcBef>
                <a:spcPts val="0"/>
              </a:spcBef>
              <a:spcAft>
                <a:spcPts val="0"/>
              </a:spcAft>
              <a:buClr>
                <a:schemeClr val="dk2"/>
              </a:buClr>
              <a:buSzPts val="700"/>
              <a:buChar char="●"/>
              <a:defRPr sz="700">
                <a:solidFill>
                  <a:schemeClr val="dk2"/>
                </a:solidFill>
              </a:defRPr>
            </a:lvl1pPr>
            <a:lvl2pPr indent="-273050" lvl="1" marL="914400">
              <a:spcBef>
                <a:spcPts val="0"/>
              </a:spcBef>
              <a:spcAft>
                <a:spcPts val="0"/>
              </a:spcAft>
              <a:buClr>
                <a:schemeClr val="dk2"/>
              </a:buClr>
              <a:buSzPts val="700"/>
              <a:buChar char="○"/>
              <a:defRPr sz="700">
                <a:solidFill>
                  <a:schemeClr val="dk2"/>
                </a:solidFill>
              </a:defRPr>
            </a:lvl2pPr>
            <a:lvl3pPr indent="-273050" lvl="2" marL="1371600">
              <a:spcBef>
                <a:spcPts val="0"/>
              </a:spcBef>
              <a:spcAft>
                <a:spcPts val="0"/>
              </a:spcAft>
              <a:buClr>
                <a:schemeClr val="dk2"/>
              </a:buClr>
              <a:buSzPts val="700"/>
              <a:buChar char="■"/>
              <a:defRPr sz="700">
                <a:solidFill>
                  <a:schemeClr val="dk2"/>
                </a:solidFill>
              </a:defRPr>
            </a:lvl3pPr>
            <a:lvl4pPr indent="-273050" lvl="3" marL="1828800">
              <a:spcBef>
                <a:spcPts val="0"/>
              </a:spcBef>
              <a:spcAft>
                <a:spcPts val="0"/>
              </a:spcAft>
              <a:buClr>
                <a:schemeClr val="dk2"/>
              </a:buClr>
              <a:buSzPts val="700"/>
              <a:buChar char="●"/>
              <a:defRPr sz="700">
                <a:solidFill>
                  <a:schemeClr val="dk2"/>
                </a:solidFill>
              </a:defRPr>
            </a:lvl4pPr>
            <a:lvl5pPr indent="-273050" lvl="4" marL="2286000">
              <a:spcBef>
                <a:spcPts val="0"/>
              </a:spcBef>
              <a:spcAft>
                <a:spcPts val="0"/>
              </a:spcAft>
              <a:buClr>
                <a:schemeClr val="dk2"/>
              </a:buClr>
              <a:buSzPts val="700"/>
              <a:buChar char="○"/>
              <a:defRPr sz="700">
                <a:solidFill>
                  <a:schemeClr val="dk2"/>
                </a:solidFill>
              </a:defRPr>
            </a:lvl5pPr>
            <a:lvl6pPr indent="-273050" lvl="5" marL="2743200">
              <a:spcBef>
                <a:spcPts val="0"/>
              </a:spcBef>
              <a:spcAft>
                <a:spcPts val="0"/>
              </a:spcAft>
              <a:buClr>
                <a:schemeClr val="dk2"/>
              </a:buClr>
              <a:buSzPts val="700"/>
              <a:buChar char="■"/>
              <a:defRPr sz="700">
                <a:solidFill>
                  <a:schemeClr val="dk2"/>
                </a:solidFill>
              </a:defRPr>
            </a:lvl6pPr>
            <a:lvl7pPr indent="-273050" lvl="6" marL="3200400">
              <a:spcBef>
                <a:spcPts val="0"/>
              </a:spcBef>
              <a:spcAft>
                <a:spcPts val="0"/>
              </a:spcAft>
              <a:buClr>
                <a:schemeClr val="dk2"/>
              </a:buClr>
              <a:buSzPts val="700"/>
              <a:buChar char="●"/>
              <a:defRPr sz="700">
                <a:solidFill>
                  <a:schemeClr val="dk2"/>
                </a:solidFill>
              </a:defRPr>
            </a:lvl7pPr>
            <a:lvl8pPr indent="-273050" lvl="7" marL="3657600">
              <a:spcBef>
                <a:spcPts val="0"/>
              </a:spcBef>
              <a:spcAft>
                <a:spcPts val="0"/>
              </a:spcAft>
              <a:buClr>
                <a:schemeClr val="dk2"/>
              </a:buClr>
              <a:buSzPts val="700"/>
              <a:buChar char="○"/>
              <a:defRPr sz="700">
                <a:solidFill>
                  <a:schemeClr val="dk2"/>
                </a:solidFill>
              </a:defRPr>
            </a:lvl8pPr>
            <a:lvl9pPr indent="-273050" lvl="8" marL="4114800">
              <a:spcBef>
                <a:spcPts val="0"/>
              </a:spcBef>
              <a:spcAft>
                <a:spcPts val="0"/>
              </a:spcAft>
              <a:buClr>
                <a:schemeClr val="dk2"/>
              </a:buClr>
              <a:buSzPts val="700"/>
              <a:buChar char="■"/>
              <a:defRPr sz="700">
                <a:solidFill>
                  <a:schemeClr val="dk2"/>
                </a:solidFill>
              </a:defRPr>
            </a:lvl9pPr>
          </a:lstStyle>
          <a:p/>
        </p:txBody>
      </p:sp>
      <p:sp>
        <p:nvSpPr>
          <p:cNvPr id="350" name="Google Shape;350;p69"/>
          <p:cNvSpPr txBox="1"/>
          <p:nvPr>
            <p:ph idx="2" type="body"/>
          </p:nvPr>
        </p:nvSpPr>
        <p:spPr>
          <a:xfrm>
            <a:off x="450600" y="1850175"/>
            <a:ext cx="4877700" cy="2447100"/>
          </a:xfrm>
          <a:prstGeom prst="rect">
            <a:avLst/>
          </a:prstGeom>
        </p:spPr>
        <p:txBody>
          <a:bodyPr anchorCtr="0" anchor="t" bIns="91425" lIns="91425" spcFirstLastPara="1" rIns="91425" wrap="square" tIns="91425">
            <a:normAutofit/>
          </a:bodyPr>
          <a:lstStyle>
            <a:lvl1pPr indent="-387350" lvl="0" marL="457200">
              <a:spcBef>
                <a:spcPts val="0"/>
              </a:spcBef>
              <a:spcAft>
                <a:spcPts val="0"/>
              </a:spcAft>
              <a:buClr>
                <a:schemeClr val="dk2"/>
              </a:buClr>
              <a:buSzPts val="2500"/>
              <a:buChar char="●"/>
              <a:defRPr sz="2500">
                <a:solidFill>
                  <a:schemeClr val="dk2"/>
                </a:solidFill>
              </a:defRPr>
            </a:lvl1pPr>
            <a:lvl2pPr indent="-317500" lvl="1" marL="914400">
              <a:spcBef>
                <a:spcPts val="0"/>
              </a:spcBef>
              <a:spcAft>
                <a:spcPts val="0"/>
              </a:spcAft>
              <a:buClr>
                <a:schemeClr val="dk2"/>
              </a:buClr>
              <a:buSzPts val="1400"/>
              <a:buChar char="○"/>
              <a:defRPr>
                <a:solidFill>
                  <a:schemeClr val="dk2"/>
                </a:solidFill>
              </a:defRPr>
            </a:lvl2pPr>
            <a:lvl3pPr indent="-317500" lvl="2" marL="1371600">
              <a:spcBef>
                <a:spcPts val="0"/>
              </a:spcBef>
              <a:spcAft>
                <a:spcPts val="0"/>
              </a:spcAft>
              <a:buClr>
                <a:schemeClr val="dk2"/>
              </a:buClr>
              <a:buSzPts val="1400"/>
              <a:buChar char="■"/>
              <a:defRPr>
                <a:solidFill>
                  <a:schemeClr val="dk2"/>
                </a:solidFill>
              </a:defRPr>
            </a:lvl3pPr>
            <a:lvl4pPr indent="-317500" lvl="3" marL="1828800">
              <a:spcBef>
                <a:spcPts val="0"/>
              </a:spcBef>
              <a:spcAft>
                <a:spcPts val="0"/>
              </a:spcAft>
              <a:buClr>
                <a:schemeClr val="dk2"/>
              </a:buClr>
              <a:buSzPts val="1400"/>
              <a:buChar char="●"/>
              <a:defRPr>
                <a:solidFill>
                  <a:schemeClr val="dk2"/>
                </a:solidFill>
              </a:defRPr>
            </a:lvl4pPr>
            <a:lvl5pPr indent="-317500" lvl="4" marL="2286000">
              <a:spcBef>
                <a:spcPts val="0"/>
              </a:spcBef>
              <a:spcAft>
                <a:spcPts val="0"/>
              </a:spcAft>
              <a:buClr>
                <a:schemeClr val="dk2"/>
              </a:buClr>
              <a:buSzPts val="1400"/>
              <a:buChar char="○"/>
              <a:defRPr>
                <a:solidFill>
                  <a:schemeClr val="dk2"/>
                </a:solidFill>
              </a:defRPr>
            </a:lvl5pPr>
            <a:lvl6pPr indent="-317500" lvl="5" marL="2743200">
              <a:spcBef>
                <a:spcPts val="0"/>
              </a:spcBef>
              <a:spcAft>
                <a:spcPts val="0"/>
              </a:spcAft>
              <a:buClr>
                <a:schemeClr val="dk2"/>
              </a:buClr>
              <a:buSzPts val="1400"/>
              <a:buChar char="■"/>
              <a:defRPr>
                <a:solidFill>
                  <a:schemeClr val="dk2"/>
                </a:solidFill>
              </a:defRPr>
            </a:lvl6pPr>
            <a:lvl7pPr indent="-317500" lvl="6" marL="3200400">
              <a:spcBef>
                <a:spcPts val="0"/>
              </a:spcBef>
              <a:spcAft>
                <a:spcPts val="0"/>
              </a:spcAft>
              <a:buClr>
                <a:schemeClr val="dk2"/>
              </a:buClr>
              <a:buSzPts val="1400"/>
              <a:buChar char="●"/>
              <a:defRPr>
                <a:solidFill>
                  <a:schemeClr val="dk2"/>
                </a:solidFill>
              </a:defRPr>
            </a:lvl7pPr>
            <a:lvl8pPr indent="-317500" lvl="7" marL="3657600">
              <a:spcBef>
                <a:spcPts val="0"/>
              </a:spcBef>
              <a:spcAft>
                <a:spcPts val="0"/>
              </a:spcAft>
              <a:buClr>
                <a:schemeClr val="dk2"/>
              </a:buClr>
              <a:buSzPts val="1400"/>
              <a:buChar char="○"/>
              <a:defRPr>
                <a:solidFill>
                  <a:schemeClr val="dk2"/>
                </a:solidFill>
              </a:defRPr>
            </a:lvl8pPr>
            <a:lvl9pPr indent="-317500" lvl="8" marL="4114800">
              <a:spcBef>
                <a:spcPts val="0"/>
              </a:spcBef>
              <a:spcAft>
                <a:spcPts val="0"/>
              </a:spcAft>
              <a:buClr>
                <a:schemeClr val="dk2"/>
              </a:buClr>
              <a:buSzPts val="1400"/>
              <a:buChar char="■"/>
              <a:defRPr>
                <a:solidFill>
                  <a:schemeClr val="dk2"/>
                </a:solidFill>
              </a:defRPr>
            </a:lvl9pPr>
          </a:lstStyle>
          <a:p/>
        </p:txBody>
      </p:sp>
      <p:sp>
        <p:nvSpPr>
          <p:cNvPr id="351" name="Google Shape;351;p69"/>
          <p:cNvSpPr/>
          <p:nvPr>
            <p:ph idx="3" type="pic"/>
          </p:nvPr>
        </p:nvSpPr>
        <p:spPr>
          <a:xfrm rot="-209398">
            <a:off x="6149545" y="831015"/>
            <a:ext cx="2296559" cy="3113460"/>
          </a:xfrm>
          <a:prstGeom prst="roundRect">
            <a:avLst>
              <a:gd fmla="val 1584" name="adj"/>
            </a:avLst>
          </a:prstGeom>
          <a:noFill/>
          <a:ln cap="flat" cmpd="sng" w="28575">
            <a:solidFill>
              <a:schemeClr val="lt1"/>
            </a:solidFill>
            <a:prstDash val="solid"/>
            <a:round/>
            <a:headEnd len="sm" w="sm" type="none"/>
            <a:tailEnd len="sm" w="sm" type="none"/>
          </a:ln>
        </p:spPr>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_4_YELLOW">
  <p:cSld name="CUSTOM_2_1_1_1_1_1_1_1">
    <p:bg>
      <p:bgPr>
        <a:solidFill>
          <a:schemeClr val="dk1"/>
        </a:solidFill>
      </p:bgPr>
    </p:bg>
    <p:spTree>
      <p:nvGrpSpPr>
        <p:cNvPr id="352" name="Shape 352"/>
        <p:cNvGrpSpPr/>
        <p:nvPr/>
      </p:nvGrpSpPr>
      <p:grpSpPr>
        <a:xfrm>
          <a:off x="0" y="0"/>
          <a:ext cx="0" cy="0"/>
          <a:chOff x="0" y="0"/>
          <a:chExt cx="0" cy="0"/>
        </a:xfrm>
      </p:grpSpPr>
      <p:pic>
        <p:nvPicPr>
          <p:cNvPr id="353" name="Google Shape;353;p70" title="Brand Presentation Template_Assets.png"/>
          <p:cNvPicPr preferRelativeResize="0"/>
          <p:nvPr/>
        </p:nvPicPr>
        <p:blipFill rotWithShape="1">
          <a:blip r:embed="rId2">
            <a:alphaModFix/>
          </a:blip>
          <a:srcRect b="0" l="0" r="0" t="0"/>
          <a:stretch/>
        </p:blipFill>
        <p:spPr>
          <a:xfrm>
            <a:off x="0" y="0"/>
            <a:ext cx="9144003" cy="5143501"/>
          </a:xfrm>
          <a:prstGeom prst="rect">
            <a:avLst/>
          </a:prstGeom>
          <a:noFill/>
          <a:ln>
            <a:noFill/>
          </a:ln>
        </p:spPr>
      </p:pic>
      <p:sp>
        <p:nvSpPr>
          <p:cNvPr id="354" name="Google Shape;354;p70"/>
          <p:cNvSpPr/>
          <p:nvPr>
            <p:ph idx="2" type="pic"/>
          </p:nvPr>
        </p:nvSpPr>
        <p:spPr>
          <a:xfrm rot="334907">
            <a:off x="6084018" y="1523841"/>
            <a:ext cx="2522963" cy="1928267"/>
          </a:xfrm>
          <a:prstGeom prst="roundRect">
            <a:avLst>
              <a:gd fmla="val 2092" name="adj"/>
            </a:avLst>
          </a:prstGeom>
          <a:noFill/>
          <a:ln cap="flat" cmpd="sng" w="28575">
            <a:solidFill>
              <a:schemeClr val="lt2"/>
            </a:solidFill>
            <a:prstDash val="solid"/>
            <a:round/>
            <a:headEnd len="sm" w="sm" type="none"/>
            <a:tailEnd len="sm" w="sm" type="none"/>
          </a:ln>
        </p:spPr>
      </p:sp>
      <p:sp>
        <p:nvSpPr>
          <p:cNvPr id="355" name="Google Shape;355;p70"/>
          <p:cNvSpPr/>
          <p:nvPr>
            <p:ph idx="3" type="pic"/>
          </p:nvPr>
        </p:nvSpPr>
        <p:spPr>
          <a:xfrm rot="334907">
            <a:off x="2173043" y="1523841"/>
            <a:ext cx="2522963" cy="1928267"/>
          </a:xfrm>
          <a:prstGeom prst="roundRect">
            <a:avLst>
              <a:gd fmla="val 2092" name="adj"/>
            </a:avLst>
          </a:prstGeom>
          <a:noFill/>
          <a:ln cap="flat" cmpd="sng" w="28575">
            <a:solidFill>
              <a:schemeClr val="lt2"/>
            </a:solidFill>
            <a:prstDash val="solid"/>
            <a:round/>
            <a:headEnd len="sm" w="sm" type="none"/>
            <a:tailEnd len="sm" w="sm" type="none"/>
          </a:ln>
        </p:spPr>
      </p:sp>
      <p:sp>
        <p:nvSpPr>
          <p:cNvPr id="356" name="Google Shape;356;p70"/>
          <p:cNvSpPr txBox="1"/>
          <p:nvPr>
            <p:ph type="title"/>
          </p:nvPr>
        </p:nvSpPr>
        <p:spPr>
          <a:xfrm>
            <a:off x="450600" y="445025"/>
            <a:ext cx="8242800" cy="723000"/>
          </a:xfrm>
          <a:prstGeom prst="rect">
            <a:avLst/>
          </a:prstGeom>
        </p:spPr>
        <p:txBody>
          <a:bodyPr anchorCtr="0" anchor="t" bIns="91425" lIns="91425" spcFirstLastPara="1" rIns="91425" wrap="square" tIns="91425">
            <a:normAutofit/>
          </a:bodyPr>
          <a:lstStyle>
            <a:lvl1pPr lvl="0">
              <a:lnSpc>
                <a:spcPct val="85000"/>
              </a:lnSpc>
              <a:spcBef>
                <a:spcPts val="0"/>
              </a:spcBef>
              <a:spcAft>
                <a:spcPts val="0"/>
              </a:spcAft>
              <a:buClr>
                <a:schemeClr val="lt1"/>
              </a:buClr>
              <a:buSzPts val="4000"/>
              <a:buNone/>
              <a:defRPr sz="4000">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357" name="Google Shape;357;p70"/>
          <p:cNvSpPr txBox="1"/>
          <p:nvPr>
            <p:ph idx="1" type="body"/>
          </p:nvPr>
        </p:nvSpPr>
        <p:spPr>
          <a:xfrm>
            <a:off x="450600" y="3786550"/>
            <a:ext cx="6369000" cy="723000"/>
          </a:xfrm>
          <a:prstGeom prst="rect">
            <a:avLst/>
          </a:prstGeom>
        </p:spPr>
        <p:txBody>
          <a:bodyPr anchorCtr="0" anchor="t" bIns="91425" lIns="91425" spcFirstLastPara="1" rIns="91425" wrap="square" tIns="91425">
            <a:normAutofit/>
          </a:bodyPr>
          <a:lstStyle>
            <a:lvl1pPr indent="-323850" lvl="0" marL="457200">
              <a:spcBef>
                <a:spcPts val="0"/>
              </a:spcBef>
              <a:spcAft>
                <a:spcPts val="0"/>
              </a:spcAft>
              <a:buClr>
                <a:schemeClr val="dk2"/>
              </a:buClr>
              <a:buSzPts val="1500"/>
              <a:buChar char="●"/>
              <a:defRPr sz="1500">
                <a:solidFill>
                  <a:schemeClr val="dk2"/>
                </a:solidFill>
              </a:defRPr>
            </a:lvl1pPr>
            <a:lvl2pPr indent="-317500" lvl="1" marL="914400">
              <a:spcBef>
                <a:spcPts val="0"/>
              </a:spcBef>
              <a:spcAft>
                <a:spcPts val="0"/>
              </a:spcAft>
              <a:buClr>
                <a:schemeClr val="dk2"/>
              </a:buClr>
              <a:buSzPts val="1400"/>
              <a:buChar char="○"/>
              <a:defRPr>
                <a:solidFill>
                  <a:schemeClr val="dk2"/>
                </a:solidFill>
              </a:defRPr>
            </a:lvl2pPr>
            <a:lvl3pPr indent="-317500" lvl="2" marL="1371600">
              <a:spcBef>
                <a:spcPts val="0"/>
              </a:spcBef>
              <a:spcAft>
                <a:spcPts val="0"/>
              </a:spcAft>
              <a:buClr>
                <a:schemeClr val="dk2"/>
              </a:buClr>
              <a:buSzPts val="1400"/>
              <a:buChar char="■"/>
              <a:defRPr>
                <a:solidFill>
                  <a:schemeClr val="dk2"/>
                </a:solidFill>
              </a:defRPr>
            </a:lvl3pPr>
            <a:lvl4pPr indent="-317500" lvl="3" marL="1828800">
              <a:spcBef>
                <a:spcPts val="0"/>
              </a:spcBef>
              <a:spcAft>
                <a:spcPts val="0"/>
              </a:spcAft>
              <a:buClr>
                <a:schemeClr val="dk2"/>
              </a:buClr>
              <a:buSzPts val="1400"/>
              <a:buChar char="●"/>
              <a:defRPr>
                <a:solidFill>
                  <a:schemeClr val="dk2"/>
                </a:solidFill>
              </a:defRPr>
            </a:lvl4pPr>
            <a:lvl5pPr indent="-317500" lvl="4" marL="2286000">
              <a:spcBef>
                <a:spcPts val="0"/>
              </a:spcBef>
              <a:spcAft>
                <a:spcPts val="0"/>
              </a:spcAft>
              <a:buClr>
                <a:schemeClr val="dk2"/>
              </a:buClr>
              <a:buSzPts val="1400"/>
              <a:buChar char="○"/>
              <a:defRPr>
                <a:solidFill>
                  <a:schemeClr val="dk2"/>
                </a:solidFill>
              </a:defRPr>
            </a:lvl5pPr>
            <a:lvl6pPr indent="-317500" lvl="5" marL="2743200">
              <a:spcBef>
                <a:spcPts val="0"/>
              </a:spcBef>
              <a:spcAft>
                <a:spcPts val="0"/>
              </a:spcAft>
              <a:buClr>
                <a:schemeClr val="dk2"/>
              </a:buClr>
              <a:buSzPts val="1400"/>
              <a:buChar char="■"/>
              <a:defRPr>
                <a:solidFill>
                  <a:schemeClr val="dk2"/>
                </a:solidFill>
              </a:defRPr>
            </a:lvl6pPr>
            <a:lvl7pPr indent="-317500" lvl="6" marL="3200400">
              <a:spcBef>
                <a:spcPts val="0"/>
              </a:spcBef>
              <a:spcAft>
                <a:spcPts val="0"/>
              </a:spcAft>
              <a:buClr>
                <a:schemeClr val="dk2"/>
              </a:buClr>
              <a:buSzPts val="1400"/>
              <a:buChar char="●"/>
              <a:defRPr>
                <a:solidFill>
                  <a:schemeClr val="dk2"/>
                </a:solidFill>
              </a:defRPr>
            </a:lvl7pPr>
            <a:lvl8pPr indent="-317500" lvl="7" marL="3657600">
              <a:spcBef>
                <a:spcPts val="0"/>
              </a:spcBef>
              <a:spcAft>
                <a:spcPts val="0"/>
              </a:spcAft>
              <a:buClr>
                <a:schemeClr val="dk2"/>
              </a:buClr>
              <a:buSzPts val="1400"/>
              <a:buChar char="○"/>
              <a:defRPr>
                <a:solidFill>
                  <a:schemeClr val="dk2"/>
                </a:solidFill>
              </a:defRPr>
            </a:lvl8pPr>
            <a:lvl9pPr indent="-317500" lvl="8" marL="4114800">
              <a:spcBef>
                <a:spcPts val="0"/>
              </a:spcBef>
              <a:spcAft>
                <a:spcPts val="0"/>
              </a:spcAft>
              <a:buClr>
                <a:schemeClr val="dk2"/>
              </a:buClr>
              <a:buSzPts val="1400"/>
              <a:buChar char="■"/>
              <a:defRPr>
                <a:solidFill>
                  <a:schemeClr val="dk2"/>
                </a:solidFill>
              </a:defRPr>
            </a:lvl9pPr>
          </a:lstStyle>
          <a:p/>
        </p:txBody>
      </p:sp>
      <p:sp>
        <p:nvSpPr>
          <p:cNvPr id="358" name="Google Shape;358;p70"/>
          <p:cNvSpPr/>
          <p:nvPr>
            <p:ph idx="4" type="pic"/>
          </p:nvPr>
        </p:nvSpPr>
        <p:spPr>
          <a:xfrm rot="-209509">
            <a:off x="517146" y="1355461"/>
            <a:ext cx="1674709" cy="2243638"/>
          </a:xfrm>
          <a:prstGeom prst="roundRect">
            <a:avLst>
              <a:gd fmla="val 1584" name="adj"/>
            </a:avLst>
          </a:prstGeom>
          <a:noFill/>
          <a:ln cap="flat" cmpd="sng" w="28575">
            <a:solidFill>
              <a:schemeClr val="lt2"/>
            </a:solidFill>
            <a:prstDash val="solid"/>
            <a:round/>
            <a:headEnd len="sm" w="sm" type="none"/>
            <a:tailEnd len="sm" w="sm" type="none"/>
          </a:ln>
        </p:spPr>
      </p:sp>
      <p:sp>
        <p:nvSpPr>
          <p:cNvPr id="359" name="Google Shape;359;p70"/>
          <p:cNvSpPr/>
          <p:nvPr>
            <p:ph idx="5" type="pic"/>
          </p:nvPr>
        </p:nvSpPr>
        <p:spPr>
          <a:xfrm rot="-209509">
            <a:off x="4465071" y="1355473"/>
            <a:ext cx="1674709" cy="2243638"/>
          </a:xfrm>
          <a:prstGeom prst="roundRect">
            <a:avLst>
              <a:gd fmla="val 1584" name="adj"/>
            </a:avLst>
          </a:prstGeom>
          <a:noFill/>
          <a:ln cap="flat" cmpd="sng" w="28575">
            <a:solidFill>
              <a:schemeClr val="lt2"/>
            </a:solidFill>
            <a:prstDash val="solid"/>
            <a:round/>
            <a:headEnd len="sm" w="sm" type="none"/>
            <a:tailEnd len="sm" w="sm" type="none"/>
          </a:ln>
        </p:spPr>
      </p:sp>
      <p:sp>
        <p:nvSpPr>
          <p:cNvPr id="360" name="Google Shape;360;p70"/>
          <p:cNvSpPr txBox="1"/>
          <p:nvPr>
            <p:ph idx="6" type="body"/>
          </p:nvPr>
        </p:nvSpPr>
        <p:spPr>
          <a:xfrm>
            <a:off x="114125" y="4809300"/>
            <a:ext cx="6705600" cy="181800"/>
          </a:xfrm>
          <a:prstGeom prst="rect">
            <a:avLst/>
          </a:prstGeom>
        </p:spPr>
        <p:txBody>
          <a:bodyPr anchorCtr="0" anchor="ctr" bIns="91425" lIns="91425" spcFirstLastPara="1" rIns="91425" wrap="square" tIns="91425">
            <a:noAutofit/>
          </a:bodyPr>
          <a:lstStyle>
            <a:lvl1pPr indent="-273050" lvl="0" marL="457200">
              <a:spcBef>
                <a:spcPts val="0"/>
              </a:spcBef>
              <a:spcAft>
                <a:spcPts val="0"/>
              </a:spcAft>
              <a:buClr>
                <a:schemeClr val="dk2"/>
              </a:buClr>
              <a:buSzPts val="700"/>
              <a:buChar char="●"/>
              <a:defRPr sz="700">
                <a:solidFill>
                  <a:schemeClr val="dk2"/>
                </a:solidFill>
              </a:defRPr>
            </a:lvl1pPr>
            <a:lvl2pPr indent="-273050" lvl="1" marL="914400">
              <a:spcBef>
                <a:spcPts val="0"/>
              </a:spcBef>
              <a:spcAft>
                <a:spcPts val="0"/>
              </a:spcAft>
              <a:buClr>
                <a:schemeClr val="dk2"/>
              </a:buClr>
              <a:buSzPts val="700"/>
              <a:buChar char="○"/>
              <a:defRPr sz="700">
                <a:solidFill>
                  <a:schemeClr val="dk2"/>
                </a:solidFill>
              </a:defRPr>
            </a:lvl2pPr>
            <a:lvl3pPr indent="-273050" lvl="2" marL="1371600">
              <a:spcBef>
                <a:spcPts val="0"/>
              </a:spcBef>
              <a:spcAft>
                <a:spcPts val="0"/>
              </a:spcAft>
              <a:buClr>
                <a:schemeClr val="dk2"/>
              </a:buClr>
              <a:buSzPts val="700"/>
              <a:buChar char="■"/>
              <a:defRPr sz="700">
                <a:solidFill>
                  <a:schemeClr val="dk2"/>
                </a:solidFill>
              </a:defRPr>
            </a:lvl3pPr>
            <a:lvl4pPr indent="-273050" lvl="3" marL="1828800">
              <a:spcBef>
                <a:spcPts val="0"/>
              </a:spcBef>
              <a:spcAft>
                <a:spcPts val="0"/>
              </a:spcAft>
              <a:buClr>
                <a:schemeClr val="dk2"/>
              </a:buClr>
              <a:buSzPts val="700"/>
              <a:buChar char="●"/>
              <a:defRPr sz="700">
                <a:solidFill>
                  <a:schemeClr val="dk2"/>
                </a:solidFill>
              </a:defRPr>
            </a:lvl4pPr>
            <a:lvl5pPr indent="-273050" lvl="4" marL="2286000">
              <a:spcBef>
                <a:spcPts val="0"/>
              </a:spcBef>
              <a:spcAft>
                <a:spcPts val="0"/>
              </a:spcAft>
              <a:buClr>
                <a:schemeClr val="dk2"/>
              </a:buClr>
              <a:buSzPts val="700"/>
              <a:buChar char="○"/>
              <a:defRPr sz="700">
                <a:solidFill>
                  <a:schemeClr val="dk2"/>
                </a:solidFill>
              </a:defRPr>
            </a:lvl5pPr>
            <a:lvl6pPr indent="-273050" lvl="5" marL="2743200">
              <a:spcBef>
                <a:spcPts val="0"/>
              </a:spcBef>
              <a:spcAft>
                <a:spcPts val="0"/>
              </a:spcAft>
              <a:buClr>
                <a:schemeClr val="dk2"/>
              </a:buClr>
              <a:buSzPts val="700"/>
              <a:buChar char="■"/>
              <a:defRPr sz="700">
                <a:solidFill>
                  <a:schemeClr val="dk2"/>
                </a:solidFill>
              </a:defRPr>
            </a:lvl6pPr>
            <a:lvl7pPr indent="-273050" lvl="6" marL="3200400">
              <a:spcBef>
                <a:spcPts val="0"/>
              </a:spcBef>
              <a:spcAft>
                <a:spcPts val="0"/>
              </a:spcAft>
              <a:buClr>
                <a:schemeClr val="dk2"/>
              </a:buClr>
              <a:buSzPts val="700"/>
              <a:buChar char="●"/>
              <a:defRPr sz="700">
                <a:solidFill>
                  <a:schemeClr val="dk2"/>
                </a:solidFill>
              </a:defRPr>
            </a:lvl7pPr>
            <a:lvl8pPr indent="-273050" lvl="7" marL="3657600">
              <a:spcBef>
                <a:spcPts val="0"/>
              </a:spcBef>
              <a:spcAft>
                <a:spcPts val="0"/>
              </a:spcAft>
              <a:buClr>
                <a:schemeClr val="dk2"/>
              </a:buClr>
              <a:buSzPts val="700"/>
              <a:buChar char="○"/>
              <a:defRPr sz="700">
                <a:solidFill>
                  <a:schemeClr val="dk2"/>
                </a:solidFill>
              </a:defRPr>
            </a:lvl8pPr>
            <a:lvl9pPr indent="-273050" lvl="8" marL="4114800">
              <a:spcBef>
                <a:spcPts val="0"/>
              </a:spcBef>
              <a:spcAft>
                <a:spcPts val="0"/>
              </a:spcAft>
              <a:buClr>
                <a:schemeClr val="dk2"/>
              </a:buClr>
              <a:buSzPts val="700"/>
              <a:buChar char="■"/>
              <a:defRPr sz="700">
                <a:solidFill>
                  <a:schemeClr val="dk2"/>
                </a:solidFill>
              </a:defRPr>
            </a:lvl9pPr>
          </a:lstStyle>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_4_NAVY">
  <p:cSld name="CUSTOM_2_1_1_1_1_1_1_1_1">
    <p:bg>
      <p:bgPr>
        <a:solidFill>
          <a:schemeClr val="lt1"/>
        </a:solidFill>
      </p:bgPr>
    </p:bg>
    <p:spTree>
      <p:nvGrpSpPr>
        <p:cNvPr id="361" name="Shape 361"/>
        <p:cNvGrpSpPr/>
        <p:nvPr/>
      </p:nvGrpSpPr>
      <p:grpSpPr>
        <a:xfrm>
          <a:off x="0" y="0"/>
          <a:ext cx="0" cy="0"/>
          <a:chOff x="0" y="0"/>
          <a:chExt cx="0" cy="0"/>
        </a:xfrm>
      </p:grpSpPr>
      <p:sp>
        <p:nvSpPr>
          <p:cNvPr id="362" name="Google Shape;362;p71"/>
          <p:cNvSpPr/>
          <p:nvPr>
            <p:ph idx="2" type="pic"/>
          </p:nvPr>
        </p:nvSpPr>
        <p:spPr>
          <a:xfrm rot="334907">
            <a:off x="6084018" y="1523841"/>
            <a:ext cx="2522963" cy="1928267"/>
          </a:xfrm>
          <a:prstGeom prst="roundRect">
            <a:avLst>
              <a:gd fmla="val 2092" name="adj"/>
            </a:avLst>
          </a:prstGeom>
          <a:noFill/>
          <a:ln cap="flat" cmpd="sng" w="28575">
            <a:solidFill>
              <a:schemeClr val="dk1"/>
            </a:solidFill>
            <a:prstDash val="solid"/>
            <a:round/>
            <a:headEnd len="sm" w="sm" type="none"/>
            <a:tailEnd len="sm" w="sm" type="none"/>
          </a:ln>
        </p:spPr>
      </p:sp>
      <p:sp>
        <p:nvSpPr>
          <p:cNvPr id="363" name="Google Shape;363;p71"/>
          <p:cNvSpPr/>
          <p:nvPr>
            <p:ph idx="3" type="pic"/>
          </p:nvPr>
        </p:nvSpPr>
        <p:spPr>
          <a:xfrm rot="334907">
            <a:off x="2173043" y="1523841"/>
            <a:ext cx="2522963" cy="1928267"/>
          </a:xfrm>
          <a:prstGeom prst="roundRect">
            <a:avLst>
              <a:gd fmla="val 2092" name="adj"/>
            </a:avLst>
          </a:prstGeom>
          <a:noFill/>
          <a:ln cap="flat" cmpd="sng" w="28575">
            <a:solidFill>
              <a:schemeClr val="dk1"/>
            </a:solidFill>
            <a:prstDash val="solid"/>
            <a:round/>
            <a:headEnd len="sm" w="sm" type="none"/>
            <a:tailEnd len="sm" w="sm" type="none"/>
          </a:ln>
        </p:spPr>
      </p:sp>
      <p:sp>
        <p:nvSpPr>
          <p:cNvPr id="364" name="Google Shape;364;p71"/>
          <p:cNvSpPr txBox="1"/>
          <p:nvPr>
            <p:ph type="title"/>
          </p:nvPr>
        </p:nvSpPr>
        <p:spPr>
          <a:xfrm>
            <a:off x="450600" y="445025"/>
            <a:ext cx="8242800" cy="723000"/>
          </a:xfrm>
          <a:prstGeom prst="rect">
            <a:avLst/>
          </a:prstGeom>
        </p:spPr>
        <p:txBody>
          <a:bodyPr anchorCtr="0" anchor="t" bIns="91425" lIns="91425" spcFirstLastPara="1" rIns="91425" wrap="square" tIns="91425">
            <a:normAutofit/>
          </a:bodyPr>
          <a:lstStyle>
            <a:lvl1pPr lvl="0">
              <a:lnSpc>
                <a:spcPct val="85000"/>
              </a:lnSpc>
              <a:spcBef>
                <a:spcPts val="0"/>
              </a:spcBef>
              <a:spcAft>
                <a:spcPts val="0"/>
              </a:spcAft>
              <a:buClr>
                <a:schemeClr val="dk1"/>
              </a:buClr>
              <a:buSzPts val="4000"/>
              <a:buNone/>
              <a:defRPr sz="4000">
                <a:solidFill>
                  <a:schemeClr val="dk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365" name="Google Shape;365;p71"/>
          <p:cNvSpPr txBox="1"/>
          <p:nvPr>
            <p:ph idx="1" type="body"/>
          </p:nvPr>
        </p:nvSpPr>
        <p:spPr>
          <a:xfrm>
            <a:off x="450600" y="3786550"/>
            <a:ext cx="6369000" cy="723000"/>
          </a:xfrm>
          <a:prstGeom prst="rect">
            <a:avLst/>
          </a:prstGeom>
        </p:spPr>
        <p:txBody>
          <a:bodyPr anchorCtr="0" anchor="t" bIns="91425" lIns="91425" spcFirstLastPara="1" rIns="91425" wrap="square" tIns="91425">
            <a:normAutofit/>
          </a:bodyPr>
          <a:lstStyle>
            <a:lvl1pPr indent="-323850" lvl="0" marL="457200">
              <a:spcBef>
                <a:spcPts val="0"/>
              </a:spcBef>
              <a:spcAft>
                <a:spcPts val="0"/>
              </a:spcAft>
              <a:buClr>
                <a:schemeClr val="lt2"/>
              </a:buClr>
              <a:buSzPts val="1500"/>
              <a:buChar char="●"/>
              <a:defRPr sz="1500">
                <a:solidFill>
                  <a:schemeClr val="lt2"/>
                </a:solidFill>
              </a:defRPr>
            </a:lvl1pPr>
            <a:lvl2pPr indent="-317500" lvl="1" marL="914400">
              <a:spcBef>
                <a:spcPts val="0"/>
              </a:spcBef>
              <a:spcAft>
                <a:spcPts val="0"/>
              </a:spcAft>
              <a:buClr>
                <a:schemeClr val="lt2"/>
              </a:buClr>
              <a:buSzPts val="1400"/>
              <a:buChar char="○"/>
              <a:defRPr>
                <a:solidFill>
                  <a:schemeClr val="lt2"/>
                </a:solidFill>
              </a:defRPr>
            </a:lvl2pPr>
            <a:lvl3pPr indent="-317500" lvl="2" marL="1371600">
              <a:spcBef>
                <a:spcPts val="0"/>
              </a:spcBef>
              <a:spcAft>
                <a:spcPts val="0"/>
              </a:spcAft>
              <a:buClr>
                <a:schemeClr val="lt2"/>
              </a:buClr>
              <a:buSzPts val="1400"/>
              <a:buChar char="■"/>
              <a:defRPr>
                <a:solidFill>
                  <a:schemeClr val="lt2"/>
                </a:solidFill>
              </a:defRPr>
            </a:lvl3pPr>
            <a:lvl4pPr indent="-317500" lvl="3" marL="1828800">
              <a:spcBef>
                <a:spcPts val="0"/>
              </a:spcBef>
              <a:spcAft>
                <a:spcPts val="0"/>
              </a:spcAft>
              <a:buClr>
                <a:schemeClr val="lt2"/>
              </a:buClr>
              <a:buSzPts val="1400"/>
              <a:buChar char="●"/>
              <a:defRPr>
                <a:solidFill>
                  <a:schemeClr val="lt2"/>
                </a:solidFill>
              </a:defRPr>
            </a:lvl4pPr>
            <a:lvl5pPr indent="-317500" lvl="4" marL="2286000">
              <a:spcBef>
                <a:spcPts val="0"/>
              </a:spcBef>
              <a:spcAft>
                <a:spcPts val="0"/>
              </a:spcAft>
              <a:buClr>
                <a:schemeClr val="lt2"/>
              </a:buClr>
              <a:buSzPts val="1400"/>
              <a:buChar char="○"/>
              <a:defRPr>
                <a:solidFill>
                  <a:schemeClr val="lt2"/>
                </a:solidFill>
              </a:defRPr>
            </a:lvl5pPr>
            <a:lvl6pPr indent="-317500" lvl="5" marL="2743200">
              <a:spcBef>
                <a:spcPts val="0"/>
              </a:spcBef>
              <a:spcAft>
                <a:spcPts val="0"/>
              </a:spcAft>
              <a:buClr>
                <a:schemeClr val="lt2"/>
              </a:buClr>
              <a:buSzPts val="1400"/>
              <a:buChar char="■"/>
              <a:defRPr>
                <a:solidFill>
                  <a:schemeClr val="lt2"/>
                </a:solidFill>
              </a:defRPr>
            </a:lvl6pPr>
            <a:lvl7pPr indent="-317500" lvl="6" marL="3200400">
              <a:spcBef>
                <a:spcPts val="0"/>
              </a:spcBef>
              <a:spcAft>
                <a:spcPts val="0"/>
              </a:spcAft>
              <a:buClr>
                <a:schemeClr val="lt2"/>
              </a:buClr>
              <a:buSzPts val="1400"/>
              <a:buChar char="●"/>
              <a:defRPr>
                <a:solidFill>
                  <a:schemeClr val="lt2"/>
                </a:solidFill>
              </a:defRPr>
            </a:lvl7pPr>
            <a:lvl8pPr indent="-317500" lvl="7" marL="3657600">
              <a:spcBef>
                <a:spcPts val="0"/>
              </a:spcBef>
              <a:spcAft>
                <a:spcPts val="0"/>
              </a:spcAft>
              <a:buClr>
                <a:schemeClr val="lt2"/>
              </a:buClr>
              <a:buSzPts val="1400"/>
              <a:buChar char="○"/>
              <a:defRPr>
                <a:solidFill>
                  <a:schemeClr val="lt2"/>
                </a:solidFill>
              </a:defRPr>
            </a:lvl8pPr>
            <a:lvl9pPr indent="-317500" lvl="8" marL="4114800">
              <a:spcBef>
                <a:spcPts val="0"/>
              </a:spcBef>
              <a:spcAft>
                <a:spcPts val="0"/>
              </a:spcAft>
              <a:buClr>
                <a:schemeClr val="lt2"/>
              </a:buClr>
              <a:buSzPts val="1400"/>
              <a:buChar char="■"/>
              <a:defRPr>
                <a:solidFill>
                  <a:schemeClr val="lt2"/>
                </a:solidFill>
              </a:defRPr>
            </a:lvl9pPr>
          </a:lstStyle>
          <a:p/>
        </p:txBody>
      </p:sp>
      <p:sp>
        <p:nvSpPr>
          <p:cNvPr id="366" name="Google Shape;366;p71"/>
          <p:cNvSpPr/>
          <p:nvPr>
            <p:ph idx="4" type="pic"/>
          </p:nvPr>
        </p:nvSpPr>
        <p:spPr>
          <a:xfrm rot="-209509">
            <a:off x="517146" y="1355461"/>
            <a:ext cx="1674709" cy="2243638"/>
          </a:xfrm>
          <a:prstGeom prst="roundRect">
            <a:avLst>
              <a:gd fmla="val 1584" name="adj"/>
            </a:avLst>
          </a:prstGeom>
          <a:noFill/>
          <a:ln cap="flat" cmpd="sng" w="28575">
            <a:solidFill>
              <a:schemeClr val="dk1"/>
            </a:solidFill>
            <a:prstDash val="solid"/>
            <a:round/>
            <a:headEnd len="sm" w="sm" type="none"/>
            <a:tailEnd len="sm" w="sm" type="none"/>
          </a:ln>
        </p:spPr>
      </p:sp>
      <p:sp>
        <p:nvSpPr>
          <p:cNvPr id="367" name="Google Shape;367;p71"/>
          <p:cNvSpPr/>
          <p:nvPr>
            <p:ph idx="5" type="pic"/>
          </p:nvPr>
        </p:nvSpPr>
        <p:spPr>
          <a:xfrm rot="-209509">
            <a:off x="4465071" y="1355473"/>
            <a:ext cx="1674709" cy="2243638"/>
          </a:xfrm>
          <a:prstGeom prst="roundRect">
            <a:avLst>
              <a:gd fmla="val 1584" name="adj"/>
            </a:avLst>
          </a:prstGeom>
          <a:noFill/>
          <a:ln cap="flat" cmpd="sng" w="28575">
            <a:solidFill>
              <a:schemeClr val="dk1"/>
            </a:solidFill>
            <a:prstDash val="solid"/>
            <a:round/>
            <a:headEnd len="sm" w="sm" type="none"/>
            <a:tailEnd len="sm" w="sm" type="none"/>
          </a:ln>
        </p:spPr>
      </p:sp>
      <p:sp>
        <p:nvSpPr>
          <p:cNvPr id="368" name="Google Shape;368;p71"/>
          <p:cNvSpPr txBox="1"/>
          <p:nvPr>
            <p:ph idx="6" type="body"/>
          </p:nvPr>
        </p:nvSpPr>
        <p:spPr>
          <a:xfrm>
            <a:off x="114125" y="4809300"/>
            <a:ext cx="6705600" cy="181800"/>
          </a:xfrm>
          <a:prstGeom prst="rect">
            <a:avLst/>
          </a:prstGeom>
        </p:spPr>
        <p:txBody>
          <a:bodyPr anchorCtr="0" anchor="ctr" bIns="91425" lIns="91425" spcFirstLastPara="1" rIns="91425" wrap="square" tIns="91425">
            <a:noAutofit/>
          </a:bodyPr>
          <a:lstStyle>
            <a:lvl1pPr indent="-273050" lvl="0" marL="457200">
              <a:spcBef>
                <a:spcPts val="0"/>
              </a:spcBef>
              <a:spcAft>
                <a:spcPts val="0"/>
              </a:spcAft>
              <a:buClr>
                <a:schemeClr val="lt2"/>
              </a:buClr>
              <a:buSzPts val="700"/>
              <a:buChar char="●"/>
              <a:defRPr sz="700">
                <a:solidFill>
                  <a:schemeClr val="lt2"/>
                </a:solidFill>
              </a:defRPr>
            </a:lvl1pPr>
            <a:lvl2pPr indent="-273050" lvl="1" marL="914400">
              <a:spcBef>
                <a:spcPts val="0"/>
              </a:spcBef>
              <a:spcAft>
                <a:spcPts val="0"/>
              </a:spcAft>
              <a:buClr>
                <a:schemeClr val="lt2"/>
              </a:buClr>
              <a:buSzPts val="700"/>
              <a:buChar char="○"/>
              <a:defRPr sz="700">
                <a:solidFill>
                  <a:schemeClr val="lt2"/>
                </a:solidFill>
              </a:defRPr>
            </a:lvl2pPr>
            <a:lvl3pPr indent="-273050" lvl="2" marL="1371600">
              <a:spcBef>
                <a:spcPts val="0"/>
              </a:spcBef>
              <a:spcAft>
                <a:spcPts val="0"/>
              </a:spcAft>
              <a:buClr>
                <a:schemeClr val="lt2"/>
              </a:buClr>
              <a:buSzPts val="700"/>
              <a:buChar char="■"/>
              <a:defRPr sz="700">
                <a:solidFill>
                  <a:schemeClr val="lt2"/>
                </a:solidFill>
              </a:defRPr>
            </a:lvl3pPr>
            <a:lvl4pPr indent="-273050" lvl="3" marL="1828800">
              <a:spcBef>
                <a:spcPts val="0"/>
              </a:spcBef>
              <a:spcAft>
                <a:spcPts val="0"/>
              </a:spcAft>
              <a:buClr>
                <a:schemeClr val="lt2"/>
              </a:buClr>
              <a:buSzPts val="700"/>
              <a:buChar char="●"/>
              <a:defRPr sz="700">
                <a:solidFill>
                  <a:schemeClr val="lt2"/>
                </a:solidFill>
              </a:defRPr>
            </a:lvl4pPr>
            <a:lvl5pPr indent="-273050" lvl="4" marL="2286000">
              <a:spcBef>
                <a:spcPts val="0"/>
              </a:spcBef>
              <a:spcAft>
                <a:spcPts val="0"/>
              </a:spcAft>
              <a:buClr>
                <a:schemeClr val="lt2"/>
              </a:buClr>
              <a:buSzPts val="700"/>
              <a:buChar char="○"/>
              <a:defRPr sz="700">
                <a:solidFill>
                  <a:schemeClr val="lt2"/>
                </a:solidFill>
              </a:defRPr>
            </a:lvl5pPr>
            <a:lvl6pPr indent="-273050" lvl="5" marL="2743200">
              <a:spcBef>
                <a:spcPts val="0"/>
              </a:spcBef>
              <a:spcAft>
                <a:spcPts val="0"/>
              </a:spcAft>
              <a:buClr>
                <a:schemeClr val="lt2"/>
              </a:buClr>
              <a:buSzPts val="700"/>
              <a:buChar char="■"/>
              <a:defRPr sz="700">
                <a:solidFill>
                  <a:schemeClr val="lt2"/>
                </a:solidFill>
              </a:defRPr>
            </a:lvl6pPr>
            <a:lvl7pPr indent="-273050" lvl="6" marL="3200400">
              <a:spcBef>
                <a:spcPts val="0"/>
              </a:spcBef>
              <a:spcAft>
                <a:spcPts val="0"/>
              </a:spcAft>
              <a:buClr>
                <a:schemeClr val="lt2"/>
              </a:buClr>
              <a:buSzPts val="700"/>
              <a:buChar char="●"/>
              <a:defRPr sz="700">
                <a:solidFill>
                  <a:schemeClr val="lt2"/>
                </a:solidFill>
              </a:defRPr>
            </a:lvl7pPr>
            <a:lvl8pPr indent="-273050" lvl="7" marL="3657600">
              <a:spcBef>
                <a:spcPts val="0"/>
              </a:spcBef>
              <a:spcAft>
                <a:spcPts val="0"/>
              </a:spcAft>
              <a:buClr>
                <a:schemeClr val="lt2"/>
              </a:buClr>
              <a:buSzPts val="700"/>
              <a:buChar char="○"/>
              <a:defRPr sz="700">
                <a:solidFill>
                  <a:schemeClr val="lt2"/>
                </a:solidFill>
              </a:defRPr>
            </a:lvl8pPr>
            <a:lvl9pPr indent="-273050" lvl="8" marL="4114800">
              <a:spcBef>
                <a:spcPts val="0"/>
              </a:spcBef>
              <a:spcAft>
                <a:spcPts val="0"/>
              </a:spcAft>
              <a:buClr>
                <a:schemeClr val="lt2"/>
              </a:buClr>
              <a:buSzPts val="700"/>
              <a:buChar char="■"/>
              <a:defRPr sz="700">
                <a:solidFill>
                  <a:schemeClr val="lt2"/>
                </a:solidFill>
              </a:defRPr>
            </a:lvl9pPr>
          </a:lstStyle>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_3_YELLOW">
  <p:cSld name="CUSTOM_2_1_1_1_1_1_1_1_1_1">
    <p:bg>
      <p:bgPr>
        <a:solidFill>
          <a:schemeClr val="dk1"/>
        </a:solidFill>
      </p:bgPr>
    </p:bg>
    <p:spTree>
      <p:nvGrpSpPr>
        <p:cNvPr id="369" name="Shape 369"/>
        <p:cNvGrpSpPr/>
        <p:nvPr/>
      </p:nvGrpSpPr>
      <p:grpSpPr>
        <a:xfrm>
          <a:off x="0" y="0"/>
          <a:ext cx="0" cy="0"/>
          <a:chOff x="0" y="0"/>
          <a:chExt cx="0" cy="0"/>
        </a:xfrm>
      </p:grpSpPr>
      <p:pic>
        <p:nvPicPr>
          <p:cNvPr id="370" name="Google Shape;370;p72" title="Brand Presentation Template_Assets.png"/>
          <p:cNvPicPr preferRelativeResize="0"/>
          <p:nvPr/>
        </p:nvPicPr>
        <p:blipFill rotWithShape="1">
          <a:blip r:embed="rId2">
            <a:alphaModFix/>
          </a:blip>
          <a:srcRect b="0" l="0" r="0" t="0"/>
          <a:stretch/>
        </p:blipFill>
        <p:spPr>
          <a:xfrm>
            <a:off x="0" y="0"/>
            <a:ext cx="9144003" cy="5143501"/>
          </a:xfrm>
          <a:prstGeom prst="rect">
            <a:avLst/>
          </a:prstGeom>
          <a:noFill/>
          <a:ln>
            <a:noFill/>
          </a:ln>
        </p:spPr>
      </p:pic>
      <p:sp>
        <p:nvSpPr>
          <p:cNvPr id="371" name="Google Shape;371;p72"/>
          <p:cNvSpPr txBox="1"/>
          <p:nvPr>
            <p:ph type="title"/>
          </p:nvPr>
        </p:nvSpPr>
        <p:spPr>
          <a:xfrm>
            <a:off x="450600" y="445025"/>
            <a:ext cx="6480300" cy="558900"/>
          </a:xfrm>
          <a:prstGeom prst="rect">
            <a:avLst/>
          </a:prstGeom>
        </p:spPr>
        <p:txBody>
          <a:bodyPr anchorCtr="0" anchor="t" bIns="91425" lIns="91425" spcFirstLastPara="1" rIns="91425" wrap="square" tIns="91425">
            <a:normAutofit/>
          </a:bodyPr>
          <a:lstStyle>
            <a:lvl1pPr lvl="0">
              <a:lnSpc>
                <a:spcPct val="85000"/>
              </a:lnSpc>
              <a:spcBef>
                <a:spcPts val="0"/>
              </a:spcBef>
              <a:spcAft>
                <a:spcPts val="0"/>
              </a:spcAft>
              <a:buClr>
                <a:schemeClr val="lt1"/>
              </a:buClr>
              <a:buSzPts val="3400"/>
              <a:buNone/>
              <a:defRPr sz="3400">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372" name="Google Shape;372;p72"/>
          <p:cNvSpPr txBox="1"/>
          <p:nvPr>
            <p:ph idx="1" type="body"/>
          </p:nvPr>
        </p:nvSpPr>
        <p:spPr>
          <a:xfrm>
            <a:off x="450600" y="2967275"/>
            <a:ext cx="2619600" cy="1126500"/>
          </a:xfrm>
          <a:prstGeom prst="rect">
            <a:avLst/>
          </a:prstGeom>
        </p:spPr>
        <p:txBody>
          <a:bodyPr anchorCtr="0" anchor="t" bIns="91425" lIns="91425" spcFirstLastPara="1" rIns="91425" wrap="square" tIns="91425">
            <a:normAutofit/>
          </a:bodyPr>
          <a:lstStyle>
            <a:lvl1pPr indent="-323850" lvl="0" marL="457200">
              <a:spcBef>
                <a:spcPts val="0"/>
              </a:spcBef>
              <a:spcAft>
                <a:spcPts val="0"/>
              </a:spcAft>
              <a:buClr>
                <a:schemeClr val="dk2"/>
              </a:buClr>
              <a:buSzPts val="1500"/>
              <a:buChar char="●"/>
              <a:defRPr sz="1500">
                <a:solidFill>
                  <a:schemeClr val="dk2"/>
                </a:solidFill>
              </a:defRPr>
            </a:lvl1pPr>
            <a:lvl2pPr indent="-317500" lvl="1" marL="914400">
              <a:spcBef>
                <a:spcPts val="0"/>
              </a:spcBef>
              <a:spcAft>
                <a:spcPts val="0"/>
              </a:spcAft>
              <a:buClr>
                <a:schemeClr val="dk2"/>
              </a:buClr>
              <a:buSzPts val="1400"/>
              <a:buChar char="○"/>
              <a:defRPr>
                <a:solidFill>
                  <a:schemeClr val="dk2"/>
                </a:solidFill>
              </a:defRPr>
            </a:lvl2pPr>
            <a:lvl3pPr indent="-317500" lvl="2" marL="1371600">
              <a:spcBef>
                <a:spcPts val="0"/>
              </a:spcBef>
              <a:spcAft>
                <a:spcPts val="0"/>
              </a:spcAft>
              <a:buClr>
                <a:schemeClr val="dk2"/>
              </a:buClr>
              <a:buSzPts val="1400"/>
              <a:buChar char="■"/>
              <a:defRPr>
                <a:solidFill>
                  <a:schemeClr val="dk2"/>
                </a:solidFill>
              </a:defRPr>
            </a:lvl3pPr>
            <a:lvl4pPr indent="-317500" lvl="3" marL="1828800">
              <a:spcBef>
                <a:spcPts val="0"/>
              </a:spcBef>
              <a:spcAft>
                <a:spcPts val="0"/>
              </a:spcAft>
              <a:buClr>
                <a:schemeClr val="dk2"/>
              </a:buClr>
              <a:buSzPts val="1400"/>
              <a:buChar char="●"/>
              <a:defRPr>
                <a:solidFill>
                  <a:schemeClr val="dk2"/>
                </a:solidFill>
              </a:defRPr>
            </a:lvl4pPr>
            <a:lvl5pPr indent="-317500" lvl="4" marL="2286000">
              <a:spcBef>
                <a:spcPts val="0"/>
              </a:spcBef>
              <a:spcAft>
                <a:spcPts val="0"/>
              </a:spcAft>
              <a:buClr>
                <a:schemeClr val="dk2"/>
              </a:buClr>
              <a:buSzPts val="1400"/>
              <a:buChar char="○"/>
              <a:defRPr>
                <a:solidFill>
                  <a:schemeClr val="dk2"/>
                </a:solidFill>
              </a:defRPr>
            </a:lvl5pPr>
            <a:lvl6pPr indent="-317500" lvl="5" marL="2743200">
              <a:spcBef>
                <a:spcPts val="0"/>
              </a:spcBef>
              <a:spcAft>
                <a:spcPts val="0"/>
              </a:spcAft>
              <a:buClr>
                <a:schemeClr val="dk2"/>
              </a:buClr>
              <a:buSzPts val="1400"/>
              <a:buChar char="■"/>
              <a:defRPr>
                <a:solidFill>
                  <a:schemeClr val="dk2"/>
                </a:solidFill>
              </a:defRPr>
            </a:lvl6pPr>
            <a:lvl7pPr indent="-317500" lvl="6" marL="3200400">
              <a:spcBef>
                <a:spcPts val="0"/>
              </a:spcBef>
              <a:spcAft>
                <a:spcPts val="0"/>
              </a:spcAft>
              <a:buClr>
                <a:schemeClr val="dk2"/>
              </a:buClr>
              <a:buSzPts val="1400"/>
              <a:buChar char="●"/>
              <a:defRPr>
                <a:solidFill>
                  <a:schemeClr val="dk2"/>
                </a:solidFill>
              </a:defRPr>
            </a:lvl7pPr>
            <a:lvl8pPr indent="-317500" lvl="7" marL="3657600">
              <a:spcBef>
                <a:spcPts val="0"/>
              </a:spcBef>
              <a:spcAft>
                <a:spcPts val="0"/>
              </a:spcAft>
              <a:buClr>
                <a:schemeClr val="dk2"/>
              </a:buClr>
              <a:buSzPts val="1400"/>
              <a:buChar char="○"/>
              <a:defRPr>
                <a:solidFill>
                  <a:schemeClr val="dk2"/>
                </a:solidFill>
              </a:defRPr>
            </a:lvl8pPr>
            <a:lvl9pPr indent="-317500" lvl="8" marL="4114800">
              <a:spcBef>
                <a:spcPts val="0"/>
              </a:spcBef>
              <a:spcAft>
                <a:spcPts val="0"/>
              </a:spcAft>
              <a:buClr>
                <a:schemeClr val="dk2"/>
              </a:buClr>
              <a:buSzPts val="1400"/>
              <a:buChar char="■"/>
              <a:defRPr>
                <a:solidFill>
                  <a:schemeClr val="dk2"/>
                </a:solidFill>
              </a:defRPr>
            </a:lvl9pPr>
          </a:lstStyle>
          <a:p/>
        </p:txBody>
      </p:sp>
      <p:sp>
        <p:nvSpPr>
          <p:cNvPr id="373" name="Google Shape;373;p72"/>
          <p:cNvSpPr txBox="1"/>
          <p:nvPr>
            <p:ph idx="2" type="body"/>
          </p:nvPr>
        </p:nvSpPr>
        <p:spPr>
          <a:xfrm>
            <a:off x="114125" y="4809300"/>
            <a:ext cx="6705600" cy="181800"/>
          </a:xfrm>
          <a:prstGeom prst="rect">
            <a:avLst/>
          </a:prstGeom>
        </p:spPr>
        <p:txBody>
          <a:bodyPr anchorCtr="0" anchor="ctr" bIns="91425" lIns="91425" spcFirstLastPara="1" rIns="91425" wrap="square" tIns="91425">
            <a:noAutofit/>
          </a:bodyPr>
          <a:lstStyle>
            <a:lvl1pPr indent="-273050" lvl="0" marL="457200">
              <a:spcBef>
                <a:spcPts val="0"/>
              </a:spcBef>
              <a:spcAft>
                <a:spcPts val="0"/>
              </a:spcAft>
              <a:buClr>
                <a:schemeClr val="dk2"/>
              </a:buClr>
              <a:buSzPts val="700"/>
              <a:buChar char="●"/>
              <a:defRPr sz="700">
                <a:solidFill>
                  <a:schemeClr val="dk2"/>
                </a:solidFill>
              </a:defRPr>
            </a:lvl1pPr>
            <a:lvl2pPr indent="-273050" lvl="1" marL="914400">
              <a:spcBef>
                <a:spcPts val="0"/>
              </a:spcBef>
              <a:spcAft>
                <a:spcPts val="0"/>
              </a:spcAft>
              <a:buClr>
                <a:schemeClr val="dk2"/>
              </a:buClr>
              <a:buSzPts val="700"/>
              <a:buChar char="○"/>
              <a:defRPr sz="700">
                <a:solidFill>
                  <a:schemeClr val="dk2"/>
                </a:solidFill>
              </a:defRPr>
            </a:lvl2pPr>
            <a:lvl3pPr indent="-273050" lvl="2" marL="1371600">
              <a:spcBef>
                <a:spcPts val="0"/>
              </a:spcBef>
              <a:spcAft>
                <a:spcPts val="0"/>
              </a:spcAft>
              <a:buClr>
                <a:schemeClr val="dk2"/>
              </a:buClr>
              <a:buSzPts val="700"/>
              <a:buChar char="■"/>
              <a:defRPr sz="700">
                <a:solidFill>
                  <a:schemeClr val="dk2"/>
                </a:solidFill>
              </a:defRPr>
            </a:lvl3pPr>
            <a:lvl4pPr indent="-273050" lvl="3" marL="1828800">
              <a:spcBef>
                <a:spcPts val="0"/>
              </a:spcBef>
              <a:spcAft>
                <a:spcPts val="0"/>
              </a:spcAft>
              <a:buClr>
                <a:schemeClr val="dk2"/>
              </a:buClr>
              <a:buSzPts val="700"/>
              <a:buChar char="●"/>
              <a:defRPr sz="700">
                <a:solidFill>
                  <a:schemeClr val="dk2"/>
                </a:solidFill>
              </a:defRPr>
            </a:lvl4pPr>
            <a:lvl5pPr indent="-273050" lvl="4" marL="2286000">
              <a:spcBef>
                <a:spcPts val="0"/>
              </a:spcBef>
              <a:spcAft>
                <a:spcPts val="0"/>
              </a:spcAft>
              <a:buClr>
                <a:schemeClr val="dk2"/>
              </a:buClr>
              <a:buSzPts val="700"/>
              <a:buChar char="○"/>
              <a:defRPr sz="700">
                <a:solidFill>
                  <a:schemeClr val="dk2"/>
                </a:solidFill>
              </a:defRPr>
            </a:lvl5pPr>
            <a:lvl6pPr indent="-273050" lvl="5" marL="2743200">
              <a:spcBef>
                <a:spcPts val="0"/>
              </a:spcBef>
              <a:spcAft>
                <a:spcPts val="0"/>
              </a:spcAft>
              <a:buClr>
                <a:schemeClr val="dk2"/>
              </a:buClr>
              <a:buSzPts val="700"/>
              <a:buChar char="■"/>
              <a:defRPr sz="700">
                <a:solidFill>
                  <a:schemeClr val="dk2"/>
                </a:solidFill>
              </a:defRPr>
            </a:lvl6pPr>
            <a:lvl7pPr indent="-273050" lvl="6" marL="3200400">
              <a:spcBef>
                <a:spcPts val="0"/>
              </a:spcBef>
              <a:spcAft>
                <a:spcPts val="0"/>
              </a:spcAft>
              <a:buClr>
                <a:schemeClr val="dk2"/>
              </a:buClr>
              <a:buSzPts val="700"/>
              <a:buChar char="●"/>
              <a:defRPr sz="700">
                <a:solidFill>
                  <a:schemeClr val="dk2"/>
                </a:solidFill>
              </a:defRPr>
            </a:lvl7pPr>
            <a:lvl8pPr indent="-273050" lvl="7" marL="3657600">
              <a:spcBef>
                <a:spcPts val="0"/>
              </a:spcBef>
              <a:spcAft>
                <a:spcPts val="0"/>
              </a:spcAft>
              <a:buClr>
                <a:schemeClr val="dk2"/>
              </a:buClr>
              <a:buSzPts val="700"/>
              <a:buChar char="○"/>
              <a:defRPr sz="700">
                <a:solidFill>
                  <a:schemeClr val="dk2"/>
                </a:solidFill>
              </a:defRPr>
            </a:lvl8pPr>
            <a:lvl9pPr indent="-273050" lvl="8" marL="4114800">
              <a:spcBef>
                <a:spcPts val="0"/>
              </a:spcBef>
              <a:spcAft>
                <a:spcPts val="0"/>
              </a:spcAft>
              <a:buClr>
                <a:schemeClr val="dk2"/>
              </a:buClr>
              <a:buSzPts val="700"/>
              <a:buChar char="■"/>
              <a:defRPr sz="700">
                <a:solidFill>
                  <a:schemeClr val="dk2"/>
                </a:solidFill>
              </a:defRPr>
            </a:lvl9pPr>
          </a:lstStyle>
          <a:p/>
        </p:txBody>
      </p:sp>
      <p:sp>
        <p:nvSpPr>
          <p:cNvPr id="374" name="Google Shape;374;p72"/>
          <p:cNvSpPr txBox="1"/>
          <p:nvPr>
            <p:ph idx="3" type="body"/>
          </p:nvPr>
        </p:nvSpPr>
        <p:spPr>
          <a:xfrm>
            <a:off x="3262150" y="2967275"/>
            <a:ext cx="2619600" cy="1126500"/>
          </a:xfrm>
          <a:prstGeom prst="rect">
            <a:avLst/>
          </a:prstGeom>
        </p:spPr>
        <p:txBody>
          <a:bodyPr anchorCtr="0" anchor="t" bIns="91425" lIns="91425" spcFirstLastPara="1" rIns="91425" wrap="square" tIns="91425">
            <a:normAutofit/>
          </a:bodyPr>
          <a:lstStyle>
            <a:lvl1pPr indent="-323850" lvl="0" marL="457200">
              <a:spcBef>
                <a:spcPts val="0"/>
              </a:spcBef>
              <a:spcAft>
                <a:spcPts val="0"/>
              </a:spcAft>
              <a:buClr>
                <a:schemeClr val="dk2"/>
              </a:buClr>
              <a:buSzPts val="1500"/>
              <a:buChar char="●"/>
              <a:defRPr sz="1500">
                <a:solidFill>
                  <a:schemeClr val="dk2"/>
                </a:solidFill>
              </a:defRPr>
            </a:lvl1pPr>
            <a:lvl2pPr indent="-317500" lvl="1" marL="914400">
              <a:spcBef>
                <a:spcPts val="0"/>
              </a:spcBef>
              <a:spcAft>
                <a:spcPts val="0"/>
              </a:spcAft>
              <a:buClr>
                <a:schemeClr val="dk2"/>
              </a:buClr>
              <a:buSzPts val="1400"/>
              <a:buChar char="○"/>
              <a:defRPr>
                <a:solidFill>
                  <a:schemeClr val="dk2"/>
                </a:solidFill>
              </a:defRPr>
            </a:lvl2pPr>
            <a:lvl3pPr indent="-317500" lvl="2" marL="1371600">
              <a:spcBef>
                <a:spcPts val="0"/>
              </a:spcBef>
              <a:spcAft>
                <a:spcPts val="0"/>
              </a:spcAft>
              <a:buClr>
                <a:schemeClr val="dk2"/>
              </a:buClr>
              <a:buSzPts val="1400"/>
              <a:buChar char="■"/>
              <a:defRPr>
                <a:solidFill>
                  <a:schemeClr val="dk2"/>
                </a:solidFill>
              </a:defRPr>
            </a:lvl3pPr>
            <a:lvl4pPr indent="-317500" lvl="3" marL="1828800">
              <a:spcBef>
                <a:spcPts val="0"/>
              </a:spcBef>
              <a:spcAft>
                <a:spcPts val="0"/>
              </a:spcAft>
              <a:buClr>
                <a:schemeClr val="dk2"/>
              </a:buClr>
              <a:buSzPts val="1400"/>
              <a:buChar char="●"/>
              <a:defRPr>
                <a:solidFill>
                  <a:schemeClr val="dk2"/>
                </a:solidFill>
              </a:defRPr>
            </a:lvl4pPr>
            <a:lvl5pPr indent="-317500" lvl="4" marL="2286000">
              <a:spcBef>
                <a:spcPts val="0"/>
              </a:spcBef>
              <a:spcAft>
                <a:spcPts val="0"/>
              </a:spcAft>
              <a:buClr>
                <a:schemeClr val="dk2"/>
              </a:buClr>
              <a:buSzPts val="1400"/>
              <a:buChar char="○"/>
              <a:defRPr>
                <a:solidFill>
                  <a:schemeClr val="dk2"/>
                </a:solidFill>
              </a:defRPr>
            </a:lvl5pPr>
            <a:lvl6pPr indent="-317500" lvl="5" marL="2743200">
              <a:spcBef>
                <a:spcPts val="0"/>
              </a:spcBef>
              <a:spcAft>
                <a:spcPts val="0"/>
              </a:spcAft>
              <a:buClr>
                <a:schemeClr val="dk2"/>
              </a:buClr>
              <a:buSzPts val="1400"/>
              <a:buChar char="■"/>
              <a:defRPr>
                <a:solidFill>
                  <a:schemeClr val="dk2"/>
                </a:solidFill>
              </a:defRPr>
            </a:lvl6pPr>
            <a:lvl7pPr indent="-317500" lvl="6" marL="3200400">
              <a:spcBef>
                <a:spcPts val="0"/>
              </a:spcBef>
              <a:spcAft>
                <a:spcPts val="0"/>
              </a:spcAft>
              <a:buClr>
                <a:schemeClr val="dk2"/>
              </a:buClr>
              <a:buSzPts val="1400"/>
              <a:buChar char="●"/>
              <a:defRPr>
                <a:solidFill>
                  <a:schemeClr val="dk2"/>
                </a:solidFill>
              </a:defRPr>
            </a:lvl7pPr>
            <a:lvl8pPr indent="-317500" lvl="7" marL="3657600">
              <a:spcBef>
                <a:spcPts val="0"/>
              </a:spcBef>
              <a:spcAft>
                <a:spcPts val="0"/>
              </a:spcAft>
              <a:buClr>
                <a:schemeClr val="dk2"/>
              </a:buClr>
              <a:buSzPts val="1400"/>
              <a:buChar char="○"/>
              <a:defRPr>
                <a:solidFill>
                  <a:schemeClr val="dk2"/>
                </a:solidFill>
              </a:defRPr>
            </a:lvl8pPr>
            <a:lvl9pPr indent="-317500" lvl="8" marL="4114800">
              <a:spcBef>
                <a:spcPts val="0"/>
              </a:spcBef>
              <a:spcAft>
                <a:spcPts val="0"/>
              </a:spcAft>
              <a:buClr>
                <a:schemeClr val="dk2"/>
              </a:buClr>
              <a:buSzPts val="1400"/>
              <a:buChar char="■"/>
              <a:defRPr>
                <a:solidFill>
                  <a:schemeClr val="dk2"/>
                </a:solidFill>
              </a:defRPr>
            </a:lvl9pPr>
          </a:lstStyle>
          <a:p/>
        </p:txBody>
      </p:sp>
      <p:sp>
        <p:nvSpPr>
          <p:cNvPr id="375" name="Google Shape;375;p72"/>
          <p:cNvSpPr txBox="1"/>
          <p:nvPr>
            <p:ph idx="4" type="body"/>
          </p:nvPr>
        </p:nvSpPr>
        <p:spPr>
          <a:xfrm>
            <a:off x="6073800" y="2967275"/>
            <a:ext cx="2619600" cy="1126500"/>
          </a:xfrm>
          <a:prstGeom prst="rect">
            <a:avLst/>
          </a:prstGeom>
        </p:spPr>
        <p:txBody>
          <a:bodyPr anchorCtr="0" anchor="t" bIns="91425" lIns="91425" spcFirstLastPara="1" rIns="91425" wrap="square" tIns="91425">
            <a:normAutofit/>
          </a:bodyPr>
          <a:lstStyle>
            <a:lvl1pPr indent="-323850" lvl="0" marL="457200">
              <a:spcBef>
                <a:spcPts val="0"/>
              </a:spcBef>
              <a:spcAft>
                <a:spcPts val="0"/>
              </a:spcAft>
              <a:buClr>
                <a:schemeClr val="dk2"/>
              </a:buClr>
              <a:buSzPts val="1500"/>
              <a:buChar char="●"/>
              <a:defRPr sz="1500">
                <a:solidFill>
                  <a:schemeClr val="dk2"/>
                </a:solidFill>
              </a:defRPr>
            </a:lvl1pPr>
            <a:lvl2pPr indent="-317500" lvl="1" marL="914400">
              <a:spcBef>
                <a:spcPts val="0"/>
              </a:spcBef>
              <a:spcAft>
                <a:spcPts val="0"/>
              </a:spcAft>
              <a:buClr>
                <a:schemeClr val="dk2"/>
              </a:buClr>
              <a:buSzPts val="1400"/>
              <a:buChar char="○"/>
              <a:defRPr>
                <a:solidFill>
                  <a:schemeClr val="dk2"/>
                </a:solidFill>
              </a:defRPr>
            </a:lvl2pPr>
            <a:lvl3pPr indent="-317500" lvl="2" marL="1371600">
              <a:spcBef>
                <a:spcPts val="0"/>
              </a:spcBef>
              <a:spcAft>
                <a:spcPts val="0"/>
              </a:spcAft>
              <a:buClr>
                <a:schemeClr val="dk2"/>
              </a:buClr>
              <a:buSzPts val="1400"/>
              <a:buChar char="■"/>
              <a:defRPr>
                <a:solidFill>
                  <a:schemeClr val="dk2"/>
                </a:solidFill>
              </a:defRPr>
            </a:lvl3pPr>
            <a:lvl4pPr indent="-317500" lvl="3" marL="1828800">
              <a:spcBef>
                <a:spcPts val="0"/>
              </a:spcBef>
              <a:spcAft>
                <a:spcPts val="0"/>
              </a:spcAft>
              <a:buClr>
                <a:schemeClr val="dk2"/>
              </a:buClr>
              <a:buSzPts val="1400"/>
              <a:buChar char="●"/>
              <a:defRPr>
                <a:solidFill>
                  <a:schemeClr val="dk2"/>
                </a:solidFill>
              </a:defRPr>
            </a:lvl4pPr>
            <a:lvl5pPr indent="-317500" lvl="4" marL="2286000">
              <a:spcBef>
                <a:spcPts val="0"/>
              </a:spcBef>
              <a:spcAft>
                <a:spcPts val="0"/>
              </a:spcAft>
              <a:buClr>
                <a:schemeClr val="dk2"/>
              </a:buClr>
              <a:buSzPts val="1400"/>
              <a:buChar char="○"/>
              <a:defRPr>
                <a:solidFill>
                  <a:schemeClr val="dk2"/>
                </a:solidFill>
              </a:defRPr>
            </a:lvl5pPr>
            <a:lvl6pPr indent="-317500" lvl="5" marL="2743200">
              <a:spcBef>
                <a:spcPts val="0"/>
              </a:spcBef>
              <a:spcAft>
                <a:spcPts val="0"/>
              </a:spcAft>
              <a:buClr>
                <a:schemeClr val="dk2"/>
              </a:buClr>
              <a:buSzPts val="1400"/>
              <a:buChar char="■"/>
              <a:defRPr>
                <a:solidFill>
                  <a:schemeClr val="dk2"/>
                </a:solidFill>
              </a:defRPr>
            </a:lvl6pPr>
            <a:lvl7pPr indent="-317500" lvl="6" marL="3200400">
              <a:spcBef>
                <a:spcPts val="0"/>
              </a:spcBef>
              <a:spcAft>
                <a:spcPts val="0"/>
              </a:spcAft>
              <a:buClr>
                <a:schemeClr val="dk2"/>
              </a:buClr>
              <a:buSzPts val="1400"/>
              <a:buChar char="●"/>
              <a:defRPr>
                <a:solidFill>
                  <a:schemeClr val="dk2"/>
                </a:solidFill>
              </a:defRPr>
            </a:lvl7pPr>
            <a:lvl8pPr indent="-317500" lvl="7" marL="3657600">
              <a:spcBef>
                <a:spcPts val="0"/>
              </a:spcBef>
              <a:spcAft>
                <a:spcPts val="0"/>
              </a:spcAft>
              <a:buClr>
                <a:schemeClr val="dk2"/>
              </a:buClr>
              <a:buSzPts val="1400"/>
              <a:buChar char="○"/>
              <a:defRPr>
                <a:solidFill>
                  <a:schemeClr val="dk2"/>
                </a:solidFill>
              </a:defRPr>
            </a:lvl8pPr>
            <a:lvl9pPr indent="-317500" lvl="8" marL="4114800">
              <a:spcBef>
                <a:spcPts val="0"/>
              </a:spcBef>
              <a:spcAft>
                <a:spcPts val="0"/>
              </a:spcAft>
              <a:buClr>
                <a:schemeClr val="dk2"/>
              </a:buClr>
              <a:buSzPts val="1400"/>
              <a:buChar char="■"/>
              <a:defRPr>
                <a:solidFill>
                  <a:schemeClr val="dk2"/>
                </a:solidFill>
              </a:defRPr>
            </a:lvl9pPr>
          </a:lstStyle>
          <a:p/>
        </p:txBody>
      </p:sp>
      <p:sp>
        <p:nvSpPr>
          <p:cNvPr id="376" name="Google Shape;376;p72"/>
          <p:cNvSpPr/>
          <p:nvPr>
            <p:ph idx="5" type="pic"/>
          </p:nvPr>
        </p:nvSpPr>
        <p:spPr>
          <a:xfrm>
            <a:off x="442975" y="1154150"/>
            <a:ext cx="2627100" cy="1686300"/>
          </a:xfrm>
          <a:prstGeom prst="roundRect">
            <a:avLst>
              <a:gd fmla="val 2092" name="adj"/>
            </a:avLst>
          </a:prstGeom>
          <a:noFill/>
          <a:ln cap="flat" cmpd="sng" w="28575">
            <a:solidFill>
              <a:schemeClr val="lt2"/>
            </a:solidFill>
            <a:prstDash val="solid"/>
            <a:round/>
            <a:headEnd len="sm" w="sm" type="none"/>
            <a:tailEnd len="sm" w="sm" type="none"/>
          </a:ln>
        </p:spPr>
      </p:sp>
      <p:sp>
        <p:nvSpPr>
          <p:cNvPr id="377" name="Google Shape;377;p72"/>
          <p:cNvSpPr/>
          <p:nvPr>
            <p:ph idx="6" type="pic"/>
          </p:nvPr>
        </p:nvSpPr>
        <p:spPr>
          <a:xfrm>
            <a:off x="6070050" y="1154150"/>
            <a:ext cx="2627100" cy="1686300"/>
          </a:xfrm>
          <a:prstGeom prst="roundRect">
            <a:avLst>
              <a:gd fmla="val 2092" name="adj"/>
            </a:avLst>
          </a:prstGeom>
          <a:noFill/>
          <a:ln cap="flat" cmpd="sng" w="28575">
            <a:solidFill>
              <a:schemeClr val="lt2"/>
            </a:solidFill>
            <a:prstDash val="solid"/>
            <a:round/>
            <a:headEnd len="sm" w="sm" type="none"/>
            <a:tailEnd len="sm" w="sm" type="none"/>
          </a:ln>
        </p:spPr>
      </p:sp>
      <p:sp>
        <p:nvSpPr>
          <p:cNvPr id="378" name="Google Shape;378;p72"/>
          <p:cNvSpPr/>
          <p:nvPr>
            <p:ph idx="7" type="pic"/>
          </p:nvPr>
        </p:nvSpPr>
        <p:spPr>
          <a:xfrm>
            <a:off x="3256513" y="1154150"/>
            <a:ext cx="2627100" cy="1686300"/>
          </a:xfrm>
          <a:prstGeom prst="roundRect">
            <a:avLst>
              <a:gd fmla="val 2092" name="adj"/>
            </a:avLst>
          </a:prstGeom>
          <a:noFill/>
          <a:ln cap="flat" cmpd="sng" w="28575">
            <a:solidFill>
              <a:schemeClr val="lt2"/>
            </a:solidFill>
            <a:prstDash val="solid"/>
            <a:round/>
            <a:headEnd len="sm" w="sm" type="none"/>
            <a:tailEnd len="sm" w="sm" type="none"/>
          </a:ln>
        </p:spPr>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_3_NAVY">
  <p:cSld name="CUSTOM_2_1_1_1_1_1_1_1_1_1_1">
    <p:bg>
      <p:bgPr>
        <a:solidFill>
          <a:schemeClr val="lt1"/>
        </a:solidFill>
      </p:bgPr>
    </p:bg>
    <p:spTree>
      <p:nvGrpSpPr>
        <p:cNvPr id="379" name="Shape 379"/>
        <p:cNvGrpSpPr/>
        <p:nvPr/>
      </p:nvGrpSpPr>
      <p:grpSpPr>
        <a:xfrm>
          <a:off x="0" y="0"/>
          <a:ext cx="0" cy="0"/>
          <a:chOff x="0" y="0"/>
          <a:chExt cx="0" cy="0"/>
        </a:xfrm>
      </p:grpSpPr>
      <p:sp>
        <p:nvSpPr>
          <p:cNvPr id="380" name="Google Shape;380;p73"/>
          <p:cNvSpPr txBox="1"/>
          <p:nvPr>
            <p:ph type="title"/>
          </p:nvPr>
        </p:nvSpPr>
        <p:spPr>
          <a:xfrm>
            <a:off x="450600" y="445025"/>
            <a:ext cx="6480300" cy="558900"/>
          </a:xfrm>
          <a:prstGeom prst="rect">
            <a:avLst/>
          </a:prstGeom>
        </p:spPr>
        <p:txBody>
          <a:bodyPr anchorCtr="0" anchor="t" bIns="91425" lIns="91425" spcFirstLastPara="1" rIns="91425" wrap="square" tIns="91425">
            <a:normAutofit/>
          </a:bodyPr>
          <a:lstStyle>
            <a:lvl1pPr lvl="0">
              <a:lnSpc>
                <a:spcPct val="85000"/>
              </a:lnSpc>
              <a:spcBef>
                <a:spcPts val="0"/>
              </a:spcBef>
              <a:spcAft>
                <a:spcPts val="0"/>
              </a:spcAft>
              <a:buClr>
                <a:schemeClr val="dk1"/>
              </a:buClr>
              <a:buSzPts val="3400"/>
              <a:buNone/>
              <a:defRPr sz="3400">
                <a:solidFill>
                  <a:schemeClr val="dk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381" name="Google Shape;381;p73"/>
          <p:cNvSpPr txBox="1"/>
          <p:nvPr>
            <p:ph idx="1" type="body"/>
          </p:nvPr>
        </p:nvSpPr>
        <p:spPr>
          <a:xfrm>
            <a:off x="114125" y="4809300"/>
            <a:ext cx="6705600" cy="181800"/>
          </a:xfrm>
          <a:prstGeom prst="rect">
            <a:avLst/>
          </a:prstGeom>
        </p:spPr>
        <p:txBody>
          <a:bodyPr anchorCtr="0" anchor="ctr" bIns="91425" lIns="91425" spcFirstLastPara="1" rIns="91425" wrap="square" tIns="91425">
            <a:noAutofit/>
          </a:bodyPr>
          <a:lstStyle>
            <a:lvl1pPr indent="-273050" lvl="0" marL="457200">
              <a:spcBef>
                <a:spcPts val="0"/>
              </a:spcBef>
              <a:spcAft>
                <a:spcPts val="0"/>
              </a:spcAft>
              <a:buClr>
                <a:schemeClr val="lt2"/>
              </a:buClr>
              <a:buSzPts val="700"/>
              <a:buChar char="●"/>
              <a:defRPr sz="700">
                <a:solidFill>
                  <a:schemeClr val="lt2"/>
                </a:solidFill>
              </a:defRPr>
            </a:lvl1pPr>
            <a:lvl2pPr indent="-273050" lvl="1" marL="914400">
              <a:spcBef>
                <a:spcPts val="0"/>
              </a:spcBef>
              <a:spcAft>
                <a:spcPts val="0"/>
              </a:spcAft>
              <a:buClr>
                <a:schemeClr val="lt2"/>
              </a:buClr>
              <a:buSzPts val="700"/>
              <a:buChar char="○"/>
              <a:defRPr sz="700">
                <a:solidFill>
                  <a:schemeClr val="lt2"/>
                </a:solidFill>
              </a:defRPr>
            </a:lvl2pPr>
            <a:lvl3pPr indent="-273050" lvl="2" marL="1371600">
              <a:spcBef>
                <a:spcPts val="0"/>
              </a:spcBef>
              <a:spcAft>
                <a:spcPts val="0"/>
              </a:spcAft>
              <a:buClr>
                <a:schemeClr val="lt2"/>
              </a:buClr>
              <a:buSzPts val="700"/>
              <a:buChar char="■"/>
              <a:defRPr sz="700">
                <a:solidFill>
                  <a:schemeClr val="lt2"/>
                </a:solidFill>
              </a:defRPr>
            </a:lvl3pPr>
            <a:lvl4pPr indent="-273050" lvl="3" marL="1828800">
              <a:spcBef>
                <a:spcPts val="0"/>
              </a:spcBef>
              <a:spcAft>
                <a:spcPts val="0"/>
              </a:spcAft>
              <a:buClr>
                <a:schemeClr val="lt2"/>
              </a:buClr>
              <a:buSzPts val="700"/>
              <a:buChar char="●"/>
              <a:defRPr sz="700">
                <a:solidFill>
                  <a:schemeClr val="lt2"/>
                </a:solidFill>
              </a:defRPr>
            </a:lvl4pPr>
            <a:lvl5pPr indent="-273050" lvl="4" marL="2286000">
              <a:spcBef>
                <a:spcPts val="0"/>
              </a:spcBef>
              <a:spcAft>
                <a:spcPts val="0"/>
              </a:spcAft>
              <a:buClr>
                <a:schemeClr val="lt2"/>
              </a:buClr>
              <a:buSzPts val="700"/>
              <a:buChar char="○"/>
              <a:defRPr sz="700">
                <a:solidFill>
                  <a:schemeClr val="lt2"/>
                </a:solidFill>
              </a:defRPr>
            </a:lvl5pPr>
            <a:lvl6pPr indent="-273050" lvl="5" marL="2743200">
              <a:spcBef>
                <a:spcPts val="0"/>
              </a:spcBef>
              <a:spcAft>
                <a:spcPts val="0"/>
              </a:spcAft>
              <a:buClr>
                <a:schemeClr val="lt2"/>
              </a:buClr>
              <a:buSzPts val="700"/>
              <a:buChar char="■"/>
              <a:defRPr sz="700">
                <a:solidFill>
                  <a:schemeClr val="lt2"/>
                </a:solidFill>
              </a:defRPr>
            </a:lvl6pPr>
            <a:lvl7pPr indent="-273050" lvl="6" marL="3200400">
              <a:spcBef>
                <a:spcPts val="0"/>
              </a:spcBef>
              <a:spcAft>
                <a:spcPts val="0"/>
              </a:spcAft>
              <a:buClr>
                <a:schemeClr val="lt2"/>
              </a:buClr>
              <a:buSzPts val="700"/>
              <a:buChar char="●"/>
              <a:defRPr sz="700">
                <a:solidFill>
                  <a:schemeClr val="lt2"/>
                </a:solidFill>
              </a:defRPr>
            </a:lvl7pPr>
            <a:lvl8pPr indent="-273050" lvl="7" marL="3657600">
              <a:spcBef>
                <a:spcPts val="0"/>
              </a:spcBef>
              <a:spcAft>
                <a:spcPts val="0"/>
              </a:spcAft>
              <a:buClr>
                <a:schemeClr val="lt2"/>
              </a:buClr>
              <a:buSzPts val="700"/>
              <a:buChar char="○"/>
              <a:defRPr sz="700">
                <a:solidFill>
                  <a:schemeClr val="lt2"/>
                </a:solidFill>
              </a:defRPr>
            </a:lvl8pPr>
            <a:lvl9pPr indent="-273050" lvl="8" marL="4114800">
              <a:spcBef>
                <a:spcPts val="0"/>
              </a:spcBef>
              <a:spcAft>
                <a:spcPts val="0"/>
              </a:spcAft>
              <a:buClr>
                <a:schemeClr val="lt2"/>
              </a:buClr>
              <a:buSzPts val="700"/>
              <a:buChar char="■"/>
              <a:defRPr sz="700">
                <a:solidFill>
                  <a:schemeClr val="lt2"/>
                </a:solidFill>
              </a:defRPr>
            </a:lvl9pPr>
          </a:lstStyle>
          <a:p/>
        </p:txBody>
      </p:sp>
      <p:sp>
        <p:nvSpPr>
          <p:cNvPr id="382" name="Google Shape;382;p73"/>
          <p:cNvSpPr/>
          <p:nvPr>
            <p:ph idx="2" type="pic"/>
          </p:nvPr>
        </p:nvSpPr>
        <p:spPr>
          <a:xfrm>
            <a:off x="442975" y="1154150"/>
            <a:ext cx="2627100" cy="1686300"/>
          </a:xfrm>
          <a:prstGeom prst="roundRect">
            <a:avLst>
              <a:gd fmla="val 2092" name="adj"/>
            </a:avLst>
          </a:prstGeom>
          <a:noFill/>
          <a:ln cap="flat" cmpd="sng" w="28575">
            <a:solidFill>
              <a:schemeClr val="dk1"/>
            </a:solidFill>
            <a:prstDash val="solid"/>
            <a:round/>
            <a:headEnd len="sm" w="sm" type="none"/>
            <a:tailEnd len="sm" w="sm" type="none"/>
          </a:ln>
        </p:spPr>
      </p:sp>
      <p:sp>
        <p:nvSpPr>
          <p:cNvPr id="383" name="Google Shape;383;p73"/>
          <p:cNvSpPr/>
          <p:nvPr>
            <p:ph idx="3" type="pic"/>
          </p:nvPr>
        </p:nvSpPr>
        <p:spPr>
          <a:xfrm>
            <a:off x="6070050" y="1154150"/>
            <a:ext cx="2627100" cy="1686300"/>
          </a:xfrm>
          <a:prstGeom prst="roundRect">
            <a:avLst>
              <a:gd fmla="val 2092" name="adj"/>
            </a:avLst>
          </a:prstGeom>
          <a:noFill/>
          <a:ln cap="flat" cmpd="sng" w="28575">
            <a:solidFill>
              <a:schemeClr val="dk1"/>
            </a:solidFill>
            <a:prstDash val="solid"/>
            <a:round/>
            <a:headEnd len="sm" w="sm" type="none"/>
            <a:tailEnd len="sm" w="sm" type="none"/>
          </a:ln>
        </p:spPr>
      </p:sp>
      <p:sp>
        <p:nvSpPr>
          <p:cNvPr id="384" name="Google Shape;384;p73"/>
          <p:cNvSpPr/>
          <p:nvPr>
            <p:ph idx="4" type="pic"/>
          </p:nvPr>
        </p:nvSpPr>
        <p:spPr>
          <a:xfrm>
            <a:off x="3256513" y="1154150"/>
            <a:ext cx="2627100" cy="1686300"/>
          </a:xfrm>
          <a:prstGeom prst="roundRect">
            <a:avLst>
              <a:gd fmla="val 2092" name="adj"/>
            </a:avLst>
          </a:prstGeom>
          <a:noFill/>
          <a:ln cap="flat" cmpd="sng" w="28575">
            <a:solidFill>
              <a:schemeClr val="dk1"/>
            </a:solidFill>
            <a:prstDash val="solid"/>
            <a:round/>
            <a:headEnd len="sm" w="sm" type="none"/>
            <a:tailEnd len="sm" w="sm" type="none"/>
          </a:ln>
        </p:spPr>
      </p:sp>
      <p:sp>
        <p:nvSpPr>
          <p:cNvPr id="385" name="Google Shape;385;p73"/>
          <p:cNvSpPr txBox="1"/>
          <p:nvPr>
            <p:ph idx="5" type="body"/>
          </p:nvPr>
        </p:nvSpPr>
        <p:spPr>
          <a:xfrm>
            <a:off x="450600" y="2967275"/>
            <a:ext cx="2619600" cy="1126500"/>
          </a:xfrm>
          <a:prstGeom prst="rect">
            <a:avLst/>
          </a:prstGeom>
        </p:spPr>
        <p:txBody>
          <a:bodyPr anchorCtr="0" anchor="t" bIns="91425" lIns="91425" spcFirstLastPara="1" rIns="91425" wrap="square" tIns="91425">
            <a:normAutofit/>
          </a:bodyPr>
          <a:lstStyle>
            <a:lvl1pPr indent="-323850" lvl="0" marL="457200">
              <a:spcBef>
                <a:spcPts val="0"/>
              </a:spcBef>
              <a:spcAft>
                <a:spcPts val="0"/>
              </a:spcAft>
              <a:buClr>
                <a:srgbClr val="FFFFFF"/>
              </a:buClr>
              <a:buSzPts val="1500"/>
              <a:buChar char="●"/>
              <a:defRPr sz="1500">
                <a:solidFill>
                  <a:srgbClr val="FFFFFF"/>
                </a:solidFill>
              </a:defRPr>
            </a:lvl1pPr>
            <a:lvl2pPr indent="-317500" lvl="1" marL="914400">
              <a:spcBef>
                <a:spcPts val="0"/>
              </a:spcBef>
              <a:spcAft>
                <a:spcPts val="0"/>
              </a:spcAft>
              <a:buClr>
                <a:srgbClr val="FFFFFF"/>
              </a:buClr>
              <a:buSzPts val="1400"/>
              <a:buChar char="○"/>
              <a:defRPr>
                <a:solidFill>
                  <a:srgbClr val="FFFFFF"/>
                </a:solidFill>
              </a:defRPr>
            </a:lvl2pPr>
            <a:lvl3pPr indent="-317500" lvl="2" marL="1371600">
              <a:spcBef>
                <a:spcPts val="0"/>
              </a:spcBef>
              <a:spcAft>
                <a:spcPts val="0"/>
              </a:spcAft>
              <a:buClr>
                <a:srgbClr val="FFFFFF"/>
              </a:buClr>
              <a:buSzPts val="1400"/>
              <a:buChar char="■"/>
              <a:defRPr>
                <a:solidFill>
                  <a:srgbClr val="FFFFFF"/>
                </a:solidFill>
              </a:defRPr>
            </a:lvl3pPr>
            <a:lvl4pPr indent="-317500" lvl="3" marL="1828800">
              <a:spcBef>
                <a:spcPts val="0"/>
              </a:spcBef>
              <a:spcAft>
                <a:spcPts val="0"/>
              </a:spcAft>
              <a:buClr>
                <a:srgbClr val="FFFFFF"/>
              </a:buClr>
              <a:buSzPts val="1400"/>
              <a:buChar char="●"/>
              <a:defRPr>
                <a:solidFill>
                  <a:srgbClr val="FFFFFF"/>
                </a:solidFill>
              </a:defRPr>
            </a:lvl4pPr>
            <a:lvl5pPr indent="-317500" lvl="4" marL="2286000">
              <a:spcBef>
                <a:spcPts val="0"/>
              </a:spcBef>
              <a:spcAft>
                <a:spcPts val="0"/>
              </a:spcAft>
              <a:buClr>
                <a:srgbClr val="FFFFFF"/>
              </a:buClr>
              <a:buSzPts val="1400"/>
              <a:buChar char="○"/>
              <a:defRPr>
                <a:solidFill>
                  <a:srgbClr val="FFFFFF"/>
                </a:solidFill>
              </a:defRPr>
            </a:lvl5pPr>
            <a:lvl6pPr indent="-317500" lvl="5" marL="2743200">
              <a:spcBef>
                <a:spcPts val="0"/>
              </a:spcBef>
              <a:spcAft>
                <a:spcPts val="0"/>
              </a:spcAft>
              <a:buClr>
                <a:srgbClr val="FFFFFF"/>
              </a:buClr>
              <a:buSzPts val="1400"/>
              <a:buChar char="■"/>
              <a:defRPr>
                <a:solidFill>
                  <a:srgbClr val="FFFFFF"/>
                </a:solidFill>
              </a:defRPr>
            </a:lvl6pPr>
            <a:lvl7pPr indent="-317500" lvl="6" marL="3200400">
              <a:spcBef>
                <a:spcPts val="0"/>
              </a:spcBef>
              <a:spcAft>
                <a:spcPts val="0"/>
              </a:spcAft>
              <a:buClr>
                <a:srgbClr val="FFFFFF"/>
              </a:buClr>
              <a:buSzPts val="1400"/>
              <a:buChar char="●"/>
              <a:defRPr>
                <a:solidFill>
                  <a:srgbClr val="FFFFFF"/>
                </a:solidFill>
              </a:defRPr>
            </a:lvl7pPr>
            <a:lvl8pPr indent="-317500" lvl="7" marL="3657600">
              <a:spcBef>
                <a:spcPts val="0"/>
              </a:spcBef>
              <a:spcAft>
                <a:spcPts val="0"/>
              </a:spcAft>
              <a:buClr>
                <a:srgbClr val="FFFFFF"/>
              </a:buClr>
              <a:buSzPts val="1400"/>
              <a:buChar char="○"/>
              <a:defRPr>
                <a:solidFill>
                  <a:srgbClr val="FFFFFF"/>
                </a:solidFill>
              </a:defRPr>
            </a:lvl8pPr>
            <a:lvl9pPr indent="-317500" lvl="8" marL="4114800">
              <a:spcBef>
                <a:spcPts val="0"/>
              </a:spcBef>
              <a:spcAft>
                <a:spcPts val="0"/>
              </a:spcAft>
              <a:buClr>
                <a:srgbClr val="FFFFFF"/>
              </a:buClr>
              <a:buSzPts val="1400"/>
              <a:buChar char="■"/>
              <a:defRPr>
                <a:solidFill>
                  <a:srgbClr val="FFFFFF"/>
                </a:solidFill>
              </a:defRPr>
            </a:lvl9pPr>
          </a:lstStyle>
          <a:p/>
        </p:txBody>
      </p:sp>
      <p:sp>
        <p:nvSpPr>
          <p:cNvPr id="386" name="Google Shape;386;p73"/>
          <p:cNvSpPr txBox="1"/>
          <p:nvPr>
            <p:ph idx="6" type="body"/>
          </p:nvPr>
        </p:nvSpPr>
        <p:spPr>
          <a:xfrm>
            <a:off x="3262150" y="2967275"/>
            <a:ext cx="2619600" cy="1126500"/>
          </a:xfrm>
          <a:prstGeom prst="rect">
            <a:avLst/>
          </a:prstGeom>
        </p:spPr>
        <p:txBody>
          <a:bodyPr anchorCtr="0" anchor="t" bIns="91425" lIns="91425" spcFirstLastPara="1" rIns="91425" wrap="square" tIns="91425">
            <a:normAutofit/>
          </a:bodyPr>
          <a:lstStyle>
            <a:lvl1pPr indent="-323850" lvl="0" marL="457200">
              <a:spcBef>
                <a:spcPts val="0"/>
              </a:spcBef>
              <a:spcAft>
                <a:spcPts val="0"/>
              </a:spcAft>
              <a:buClr>
                <a:srgbClr val="FFFFFF"/>
              </a:buClr>
              <a:buSzPts val="1500"/>
              <a:buChar char="●"/>
              <a:defRPr sz="1500">
                <a:solidFill>
                  <a:srgbClr val="FFFFFF"/>
                </a:solidFill>
              </a:defRPr>
            </a:lvl1pPr>
            <a:lvl2pPr indent="-317500" lvl="1" marL="914400">
              <a:spcBef>
                <a:spcPts val="0"/>
              </a:spcBef>
              <a:spcAft>
                <a:spcPts val="0"/>
              </a:spcAft>
              <a:buClr>
                <a:srgbClr val="FFFFFF"/>
              </a:buClr>
              <a:buSzPts val="1400"/>
              <a:buChar char="○"/>
              <a:defRPr>
                <a:solidFill>
                  <a:srgbClr val="FFFFFF"/>
                </a:solidFill>
              </a:defRPr>
            </a:lvl2pPr>
            <a:lvl3pPr indent="-317500" lvl="2" marL="1371600">
              <a:spcBef>
                <a:spcPts val="0"/>
              </a:spcBef>
              <a:spcAft>
                <a:spcPts val="0"/>
              </a:spcAft>
              <a:buClr>
                <a:srgbClr val="FFFFFF"/>
              </a:buClr>
              <a:buSzPts val="1400"/>
              <a:buChar char="■"/>
              <a:defRPr>
                <a:solidFill>
                  <a:srgbClr val="FFFFFF"/>
                </a:solidFill>
              </a:defRPr>
            </a:lvl3pPr>
            <a:lvl4pPr indent="-317500" lvl="3" marL="1828800">
              <a:spcBef>
                <a:spcPts val="0"/>
              </a:spcBef>
              <a:spcAft>
                <a:spcPts val="0"/>
              </a:spcAft>
              <a:buClr>
                <a:srgbClr val="FFFFFF"/>
              </a:buClr>
              <a:buSzPts val="1400"/>
              <a:buChar char="●"/>
              <a:defRPr>
                <a:solidFill>
                  <a:srgbClr val="FFFFFF"/>
                </a:solidFill>
              </a:defRPr>
            </a:lvl4pPr>
            <a:lvl5pPr indent="-317500" lvl="4" marL="2286000">
              <a:spcBef>
                <a:spcPts val="0"/>
              </a:spcBef>
              <a:spcAft>
                <a:spcPts val="0"/>
              </a:spcAft>
              <a:buClr>
                <a:srgbClr val="FFFFFF"/>
              </a:buClr>
              <a:buSzPts val="1400"/>
              <a:buChar char="○"/>
              <a:defRPr>
                <a:solidFill>
                  <a:srgbClr val="FFFFFF"/>
                </a:solidFill>
              </a:defRPr>
            </a:lvl5pPr>
            <a:lvl6pPr indent="-317500" lvl="5" marL="2743200">
              <a:spcBef>
                <a:spcPts val="0"/>
              </a:spcBef>
              <a:spcAft>
                <a:spcPts val="0"/>
              </a:spcAft>
              <a:buClr>
                <a:srgbClr val="FFFFFF"/>
              </a:buClr>
              <a:buSzPts val="1400"/>
              <a:buChar char="■"/>
              <a:defRPr>
                <a:solidFill>
                  <a:srgbClr val="FFFFFF"/>
                </a:solidFill>
              </a:defRPr>
            </a:lvl6pPr>
            <a:lvl7pPr indent="-317500" lvl="6" marL="3200400">
              <a:spcBef>
                <a:spcPts val="0"/>
              </a:spcBef>
              <a:spcAft>
                <a:spcPts val="0"/>
              </a:spcAft>
              <a:buClr>
                <a:srgbClr val="FFFFFF"/>
              </a:buClr>
              <a:buSzPts val="1400"/>
              <a:buChar char="●"/>
              <a:defRPr>
                <a:solidFill>
                  <a:srgbClr val="FFFFFF"/>
                </a:solidFill>
              </a:defRPr>
            </a:lvl7pPr>
            <a:lvl8pPr indent="-317500" lvl="7" marL="3657600">
              <a:spcBef>
                <a:spcPts val="0"/>
              </a:spcBef>
              <a:spcAft>
                <a:spcPts val="0"/>
              </a:spcAft>
              <a:buClr>
                <a:srgbClr val="FFFFFF"/>
              </a:buClr>
              <a:buSzPts val="1400"/>
              <a:buChar char="○"/>
              <a:defRPr>
                <a:solidFill>
                  <a:srgbClr val="FFFFFF"/>
                </a:solidFill>
              </a:defRPr>
            </a:lvl8pPr>
            <a:lvl9pPr indent="-317500" lvl="8" marL="4114800">
              <a:spcBef>
                <a:spcPts val="0"/>
              </a:spcBef>
              <a:spcAft>
                <a:spcPts val="0"/>
              </a:spcAft>
              <a:buClr>
                <a:srgbClr val="FFFFFF"/>
              </a:buClr>
              <a:buSzPts val="1400"/>
              <a:buChar char="■"/>
              <a:defRPr>
                <a:solidFill>
                  <a:srgbClr val="FFFFFF"/>
                </a:solidFill>
              </a:defRPr>
            </a:lvl9pPr>
          </a:lstStyle>
          <a:p/>
        </p:txBody>
      </p:sp>
      <p:sp>
        <p:nvSpPr>
          <p:cNvPr id="387" name="Google Shape;387;p73"/>
          <p:cNvSpPr txBox="1"/>
          <p:nvPr>
            <p:ph idx="7" type="body"/>
          </p:nvPr>
        </p:nvSpPr>
        <p:spPr>
          <a:xfrm>
            <a:off x="6073800" y="2967275"/>
            <a:ext cx="2619600" cy="1126500"/>
          </a:xfrm>
          <a:prstGeom prst="rect">
            <a:avLst/>
          </a:prstGeom>
        </p:spPr>
        <p:txBody>
          <a:bodyPr anchorCtr="0" anchor="t" bIns="91425" lIns="91425" spcFirstLastPara="1" rIns="91425" wrap="square" tIns="91425">
            <a:normAutofit/>
          </a:bodyPr>
          <a:lstStyle>
            <a:lvl1pPr indent="-323850" lvl="0" marL="457200">
              <a:spcBef>
                <a:spcPts val="0"/>
              </a:spcBef>
              <a:spcAft>
                <a:spcPts val="0"/>
              </a:spcAft>
              <a:buClr>
                <a:srgbClr val="FFFFFF"/>
              </a:buClr>
              <a:buSzPts val="1500"/>
              <a:buChar char="●"/>
              <a:defRPr sz="1500">
                <a:solidFill>
                  <a:srgbClr val="FFFFFF"/>
                </a:solidFill>
              </a:defRPr>
            </a:lvl1pPr>
            <a:lvl2pPr indent="-317500" lvl="1" marL="914400">
              <a:spcBef>
                <a:spcPts val="0"/>
              </a:spcBef>
              <a:spcAft>
                <a:spcPts val="0"/>
              </a:spcAft>
              <a:buClr>
                <a:srgbClr val="FFFFFF"/>
              </a:buClr>
              <a:buSzPts val="1400"/>
              <a:buChar char="○"/>
              <a:defRPr>
                <a:solidFill>
                  <a:srgbClr val="FFFFFF"/>
                </a:solidFill>
              </a:defRPr>
            </a:lvl2pPr>
            <a:lvl3pPr indent="-317500" lvl="2" marL="1371600">
              <a:spcBef>
                <a:spcPts val="0"/>
              </a:spcBef>
              <a:spcAft>
                <a:spcPts val="0"/>
              </a:spcAft>
              <a:buClr>
                <a:srgbClr val="FFFFFF"/>
              </a:buClr>
              <a:buSzPts val="1400"/>
              <a:buChar char="■"/>
              <a:defRPr>
                <a:solidFill>
                  <a:srgbClr val="FFFFFF"/>
                </a:solidFill>
              </a:defRPr>
            </a:lvl3pPr>
            <a:lvl4pPr indent="-317500" lvl="3" marL="1828800">
              <a:spcBef>
                <a:spcPts val="0"/>
              </a:spcBef>
              <a:spcAft>
                <a:spcPts val="0"/>
              </a:spcAft>
              <a:buClr>
                <a:srgbClr val="FFFFFF"/>
              </a:buClr>
              <a:buSzPts val="1400"/>
              <a:buChar char="●"/>
              <a:defRPr>
                <a:solidFill>
                  <a:srgbClr val="FFFFFF"/>
                </a:solidFill>
              </a:defRPr>
            </a:lvl4pPr>
            <a:lvl5pPr indent="-317500" lvl="4" marL="2286000">
              <a:spcBef>
                <a:spcPts val="0"/>
              </a:spcBef>
              <a:spcAft>
                <a:spcPts val="0"/>
              </a:spcAft>
              <a:buClr>
                <a:srgbClr val="FFFFFF"/>
              </a:buClr>
              <a:buSzPts val="1400"/>
              <a:buChar char="○"/>
              <a:defRPr>
                <a:solidFill>
                  <a:srgbClr val="FFFFFF"/>
                </a:solidFill>
              </a:defRPr>
            </a:lvl5pPr>
            <a:lvl6pPr indent="-317500" lvl="5" marL="2743200">
              <a:spcBef>
                <a:spcPts val="0"/>
              </a:spcBef>
              <a:spcAft>
                <a:spcPts val="0"/>
              </a:spcAft>
              <a:buClr>
                <a:srgbClr val="FFFFFF"/>
              </a:buClr>
              <a:buSzPts val="1400"/>
              <a:buChar char="■"/>
              <a:defRPr>
                <a:solidFill>
                  <a:srgbClr val="FFFFFF"/>
                </a:solidFill>
              </a:defRPr>
            </a:lvl6pPr>
            <a:lvl7pPr indent="-317500" lvl="6" marL="3200400">
              <a:spcBef>
                <a:spcPts val="0"/>
              </a:spcBef>
              <a:spcAft>
                <a:spcPts val="0"/>
              </a:spcAft>
              <a:buClr>
                <a:srgbClr val="FFFFFF"/>
              </a:buClr>
              <a:buSzPts val="1400"/>
              <a:buChar char="●"/>
              <a:defRPr>
                <a:solidFill>
                  <a:srgbClr val="FFFFFF"/>
                </a:solidFill>
              </a:defRPr>
            </a:lvl7pPr>
            <a:lvl8pPr indent="-317500" lvl="7" marL="3657600">
              <a:spcBef>
                <a:spcPts val="0"/>
              </a:spcBef>
              <a:spcAft>
                <a:spcPts val="0"/>
              </a:spcAft>
              <a:buClr>
                <a:srgbClr val="FFFFFF"/>
              </a:buClr>
              <a:buSzPts val="1400"/>
              <a:buChar char="○"/>
              <a:defRPr>
                <a:solidFill>
                  <a:srgbClr val="FFFFFF"/>
                </a:solidFill>
              </a:defRPr>
            </a:lvl8pPr>
            <a:lvl9pPr indent="-317500" lvl="8" marL="4114800">
              <a:spcBef>
                <a:spcPts val="0"/>
              </a:spcBef>
              <a:spcAft>
                <a:spcPts val="0"/>
              </a:spcAft>
              <a:buClr>
                <a:srgbClr val="FFFFFF"/>
              </a:buClr>
              <a:buSzPts val="1400"/>
              <a:buChar char="■"/>
              <a:defRPr>
                <a:solidFill>
                  <a:srgbClr val="FFFFFF"/>
                </a:solidFill>
              </a:defRPr>
            </a:lvl9pPr>
          </a:lstStyle>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_8_YELLOW">
  <p:cSld name="CUSTOM_2_1_1_1_1_1_1_1_1_1_1_1">
    <p:bg>
      <p:bgPr>
        <a:solidFill>
          <a:schemeClr val="dk1"/>
        </a:solidFill>
      </p:bgPr>
    </p:bg>
    <p:spTree>
      <p:nvGrpSpPr>
        <p:cNvPr id="388" name="Shape 388"/>
        <p:cNvGrpSpPr/>
        <p:nvPr/>
      </p:nvGrpSpPr>
      <p:grpSpPr>
        <a:xfrm>
          <a:off x="0" y="0"/>
          <a:ext cx="0" cy="0"/>
          <a:chOff x="0" y="0"/>
          <a:chExt cx="0" cy="0"/>
        </a:xfrm>
      </p:grpSpPr>
      <p:pic>
        <p:nvPicPr>
          <p:cNvPr id="389" name="Google Shape;389;p74" title="Brand Presentation Template_Assets.png"/>
          <p:cNvPicPr preferRelativeResize="0"/>
          <p:nvPr/>
        </p:nvPicPr>
        <p:blipFill rotWithShape="1">
          <a:blip r:embed="rId2">
            <a:alphaModFix/>
          </a:blip>
          <a:srcRect b="0" l="0" r="0" t="0"/>
          <a:stretch/>
        </p:blipFill>
        <p:spPr>
          <a:xfrm>
            <a:off x="0" y="0"/>
            <a:ext cx="9144003" cy="5143501"/>
          </a:xfrm>
          <a:prstGeom prst="rect">
            <a:avLst/>
          </a:prstGeom>
          <a:noFill/>
          <a:ln>
            <a:noFill/>
          </a:ln>
        </p:spPr>
      </p:pic>
      <p:sp>
        <p:nvSpPr>
          <p:cNvPr id="390" name="Google Shape;390;p74"/>
          <p:cNvSpPr txBox="1"/>
          <p:nvPr>
            <p:ph type="title"/>
          </p:nvPr>
        </p:nvSpPr>
        <p:spPr>
          <a:xfrm>
            <a:off x="450600" y="445025"/>
            <a:ext cx="6480300" cy="558900"/>
          </a:xfrm>
          <a:prstGeom prst="rect">
            <a:avLst/>
          </a:prstGeom>
        </p:spPr>
        <p:txBody>
          <a:bodyPr anchorCtr="0" anchor="t" bIns="91425" lIns="91425" spcFirstLastPara="1" rIns="91425" wrap="square" tIns="91425">
            <a:normAutofit/>
          </a:bodyPr>
          <a:lstStyle>
            <a:lvl1pPr lvl="0">
              <a:lnSpc>
                <a:spcPct val="85000"/>
              </a:lnSpc>
              <a:spcBef>
                <a:spcPts val="0"/>
              </a:spcBef>
              <a:spcAft>
                <a:spcPts val="0"/>
              </a:spcAft>
              <a:buClr>
                <a:schemeClr val="lt1"/>
              </a:buClr>
              <a:buSzPts val="3400"/>
              <a:buNone/>
              <a:defRPr sz="3400">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391" name="Google Shape;391;p74"/>
          <p:cNvSpPr txBox="1"/>
          <p:nvPr>
            <p:ph idx="1" type="body"/>
          </p:nvPr>
        </p:nvSpPr>
        <p:spPr>
          <a:xfrm>
            <a:off x="450600" y="2520400"/>
            <a:ext cx="1716300" cy="483600"/>
          </a:xfrm>
          <a:prstGeom prst="rect">
            <a:avLst/>
          </a:prstGeom>
        </p:spPr>
        <p:txBody>
          <a:bodyPr anchorCtr="0" anchor="t" bIns="91425" lIns="91425" spcFirstLastPara="1" rIns="91425" wrap="square" tIns="91425">
            <a:normAutofit/>
          </a:bodyPr>
          <a:lstStyle>
            <a:lvl1pPr indent="-285750" lvl="0" marL="457200">
              <a:spcBef>
                <a:spcPts val="0"/>
              </a:spcBef>
              <a:spcAft>
                <a:spcPts val="0"/>
              </a:spcAft>
              <a:buClr>
                <a:schemeClr val="dk2"/>
              </a:buClr>
              <a:buSzPts val="900"/>
              <a:buChar char="●"/>
              <a:defRPr sz="900">
                <a:solidFill>
                  <a:schemeClr val="dk2"/>
                </a:solidFill>
              </a:defRPr>
            </a:lvl1pPr>
            <a:lvl2pPr indent="-285750" lvl="1" marL="914400">
              <a:spcBef>
                <a:spcPts val="0"/>
              </a:spcBef>
              <a:spcAft>
                <a:spcPts val="0"/>
              </a:spcAft>
              <a:buClr>
                <a:schemeClr val="dk2"/>
              </a:buClr>
              <a:buSzPts val="900"/>
              <a:buChar char="○"/>
              <a:defRPr sz="900">
                <a:solidFill>
                  <a:schemeClr val="dk2"/>
                </a:solidFill>
              </a:defRPr>
            </a:lvl2pPr>
            <a:lvl3pPr indent="-285750" lvl="2" marL="1371600">
              <a:spcBef>
                <a:spcPts val="0"/>
              </a:spcBef>
              <a:spcAft>
                <a:spcPts val="0"/>
              </a:spcAft>
              <a:buClr>
                <a:schemeClr val="dk2"/>
              </a:buClr>
              <a:buSzPts val="900"/>
              <a:buChar char="■"/>
              <a:defRPr sz="900">
                <a:solidFill>
                  <a:schemeClr val="dk2"/>
                </a:solidFill>
              </a:defRPr>
            </a:lvl3pPr>
            <a:lvl4pPr indent="-285750" lvl="3" marL="1828800">
              <a:spcBef>
                <a:spcPts val="0"/>
              </a:spcBef>
              <a:spcAft>
                <a:spcPts val="0"/>
              </a:spcAft>
              <a:buClr>
                <a:schemeClr val="dk2"/>
              </a:buClr>
              <a:buSzPts val="900"/>
              <a:buChar char="●"/>
              <a:defRPr sz="900">
                <a:solidFill>
                  <a:schemeClr val="dk2"/>
                </a:solidFill>
              </a:defRPr>
            </a:lvl4pPr>
            <a:lvl5pPr indent="-285750" lvl="4" marL="2286000">
              <a:spcBef>
                <a:spcPts val="0"/>
              </a:spcBef>
              <a:spcAft>
                <a:spcPts val="0"/>
              </a:spcAft>
              <a:buClr>
                <a:schemeClr val="dk2"/>
              </a:buClr>
              <a:buSzPts val="900"/>
              <a:buChar char="○"/>
              <a:defRPr sz="900">
                <a:solidFill>
                  <a:schemeClr val="dk2"/>
                </a:solidFill>
              </a:defRPr>
            </a:lvl5pPr>
            <a:lvl6pPr indent="-285750" lvl="5" marL="2743200">
              <a:spcBef>
                <a:spcPts val="0"/>
              </a:spcBef>
              <a:spcAft>
                <a:spcPts val="0"/>
              </a:spcAft>
              <a:buClr>
                <a:schemeClr val="dk2"/>
              </a:buClr>
              <a:buSzPts val="900"/>
              <a:buChar char="■"/>
              <a:defRPr sz="900">
                <a:solidFill>
                  <a:schemeClr val="dk2"/>
                </a:solidFill>
              </a:defRPr>
            </a:lvl6pPr>
            <a:lvl7pPr indent="-285750" lvl="6" marL="3200400">
              <a:spcBef>
                <a:spcPts val="0"/>
              </a:spcBef>
              <a:spcAft>
                <a:spcPts val="0"/>
              </a:spcAft>
              <a:buClr>
                <a:schemeClr val="dk2"/>
              </a:buClr>
              <a:buSzPts val="900"/>
              <a:buChar char="●"/>
              <a:defRPr sz="900">
                <a:solidFill>
                  <a:schemeClr val="dk2"/>
                </a:solidFill>
              </a:defRPr>
            </a:lvl7pPr>
            <a:lvl8pPr indent="-285750" lvl="7" marL="3657600">
              <a:spcBef>
                <a:spcPts val="0"/>
              </a:spcBef>
              <a:spcAft>
                <a:spcPts val="0"/>
              </a:spcAft>
              <a:buClr>
                <a:schemeClr val="dk2"/>
              </a:buClr>
              <a:buSzPts val="900"/>
              <a:buChar char="○"/>
              <a:defRPr sz="900">
                <a:solidFill>
                  <a:schemeClr val="dk2"/>
                </a:solidFill>
              </a:defRPr>
            </a:lvl8pPr>
            <a:lvl9pPr indent="-285750" lvl="8" marL="4114800">
              <a:spcBef>
                <a:spcPts val="0"/>
              </a:spcBef>
              <a:spcAft>
                <a:spcPts val="0"/>
              </a:spcAft>
              <a:buClr>
                <a:schemeClr val="dk2"/>
              </a:buClr>
              <a:buSzPts val="900"/>
              <a:buChar char="■"/>
              <a:defRPr sz="900">
                <a:solidFill>
                  <a:schemeClr val="dk2"/>
                </a:solidFill>
              </a:defRPr>
            </a:lvl9pPr>
          </a:lstStyle>
          <a:p/>
        </p:txBody>
      </p:sp>
      <p:sp>
        <p:nvSpPr>
          <p:cNvPr id="392" name="Google Shape;392;p74"/>
          <p:cNvSpPr txBox="1"/>
          <p:nvPr>
            <p:ph idx="2" type="body"/>
          </p:nvPr>
        </p:nvSpPr>
        <p:spPr>
          <a:xfrm>
            <a:off x="114125" y="4809300"/>
            <a:ext cx="6705600" cy="181800"/>
          </a:xfrm>
          <a:prstGeom prst="rect">
            <a:avLst/>
          </a:prstGeom>
        </p:spPr>
        <p:txBody>
          <a:bodyPr anchorCtr="0" anchor="ctr" bIns="91425" lIns="91425" spcFirstLastPara="1" rIns="91425" wrap="square" tIns="91425">
            <a:noAutofit/>
          </a:bodyPr>
          <a:lstStyle>
            <a:lvl1pPr indent="-273050" lvl="0" marL="457200">
              <a:spcBef>
                <a:spcPts val="0"/>
              </a:spcBef>
              <a:spcAft>
                <a:spcPts val="0"/>
              </a:spcAft>
              <a:buClr>
                <a:schemeClr val="dk2"/>
              </a:buClr>
              <a:buSzPts val="700"/>
              <a:buChar char="●"/>
              <a:defRPr sz="700">
                <a:solidFill>
                  <a:schemeClr val="dk2"/>
                </a:solidFill>
              </a:defRPr>
            </a:lvl1pPr>
            <a:lvl2pPr indent="-273050" lvl="1" marL="914400">
              <a:spcBef>
                <a:spcPts val="0"/>
              </a:spcBef>
              <a:spcAft>
                <a:spcPts val="0"/>
              </a:spcAft>
              <a:buClr>
                <a:schemeClr val="dk2"/>
              </a:buClr>
              <a:buSzPts val="700"/>
              <a:buChar char="○"/>
              <a:defRPr sz="700">
                <a:solidFill>
                  <a:schemeClr val="dk2"/>
                </a:solidFill>
              </a:defRPr>
            </a:lvl2pPr>
            <a:lvl3pPr indent="-273050" lvl="2" marL="1371600">
              <a:spcBef>
                <a:spcPts val="0"/>
              </a:spcBef>
              <a:spcAft>
                <a:spcPts val="0"/>
              </a:spcAft>
              <a:buClr>
                <a:schemeClr val="dk2"/>
              </a:buClr>
              <a:buSzPts val="700"/>
              <a:buChar char="■"/>
              <a:defRPr sz="700">
                <a:solidFill>
                  <a:schemeClr val="dk2"/>
                </a:solidFill>
              </a:defRPr>
            </a:lvl3pPr>
            <a:lvl4pPr indent="-273050" lvl="3" marL="1828800">
              <a:spcBef>
                <a:spcPts val="0"/>
              </a:spcBef>
              <a:spcAft>
                <a:spcPts val="0"/>
              </a:spcAft>
              <a:buClr>
                <a:schemeClr val="dk2"/>
              </a:buClr>
              <a:buSzPts val="700"/>
              <a:buChar char="●"/>
              <a:defRPr sz="700">
                <a:solidFill>
                  <a:schemeClr val="dk2"/>
                </a:solidFill>
              </a:defRPr>
            </a:lvl4pPr>
            <a:lvl5pPr indent="-273050" lvl="4" marL="2286000">
              <a:spcBef>
                <a:spcPts val="0"/>
              </a:spcBef>
              <a:spcAft>
                <a:spcPts val="0"/>
              </a:spcAft>
              <a:buClr>
                <a:schemeClr val="dk2"/>
              </a:buClr>
              <a:buSzPts val="700"/>
              <a:buChar char="○"/>
              <a:defRPr sz="700">
                <a:solidFill>
                  <a:schemeClr val="dk2"/>
                </a:solidFill>
              </a:defRPr>
            </a:lvl5pPr>
            <a:lvl6pPr indent="-273050" lvl="5" marL="2743200">
              <a:spcBef>
                <a:spcPts val="0"/>
              </a:spcBef>
              <a:spcAft>
                <a:spcPts val="0"/>
              </a:spcAft>
              <a:buClr>
                <a:schemeClr val="dk2"/>
              </a:buClr>
              <a:buSzPts val="700"/>
              <a:buChar char="■"/>
              <a:defRPr sz="700">
                <a:solidFill>
                  <a:schemeClr val="dk2"/>
                </a:solidFill>
              </a:defRPr>
            </a:lvl6pPr>
            <a:lvl7pPr indent="-273050" lvl="6" marL="3200400">
              <a:spcBef>
                <a:spcPts val="0"/>
              </a:spcBef>
              <a:spcAft>
                <a:spcPts val="0"/>
              </a:spcAft>
              <a:buClr>
                <a:schemeClr val="dk2"/>
              </a:buClr>
              <a:buSzPts val="700"/>
              <a:buChar char="●"/>
              <a:defRPr sz="700">
                <a:solidFill>
                  <a:schemeClr val="dk2"/>
                </a:solidFill>
              </a:defRPr>
            </a:lvl7pPr>
            <a:lvl8pPr indent="-273050" lvl="7" marL="3657600">
              <a:spcBef>
                <a:spcPts val="0"/>
              </a:spcBef>
              <a:spcAft>
                <a:spcPts val="0"/>
              </a:spcAft>
              <a:buClr>
                <a:schemeClr val="dk2"/>
              </a:buClr>
              <a:buSzPts val="700"/>
              <a:buChar char="○"/>
              <a:defRPr sz="700">
                <a:solidFill>
                  <a:schemeClr val="dk2"/>
                </a:solidFill>
              </a:defRPr>
            </a:lvl8pPr>
            <a:lvl9pPr indent="-273050" lvl="8" marL="4114800">
              <a:spcBef>
                <a:spcPts val="0"/>
              </a:spcBef>
              <a:spcAft>
                <a:spcPts val="0"/>
              </a:spcAft>
              <a:buClr>
                <a:schemeClr val="dk2"/>
              </a:buClr>
              <a:buSzPts val="700"/>
              <a:buChar char="■"/>
              <a:defRPr sz="700">
                <a:solidFill>
                  <a:schemeClr val="dk2"/>
                </a:solidFill>
              </a:defRPr>
            </a:lvl9pPr>
          </a:lstStyle>
          <a:p/>
        </p:txBody>
      </p:sp>
      <p:sp>
        <p:nvSpPr>
          <p:cNvPr id="393" name="Google Shape;393;p74"/>
          <p:cNvSpPr/>
          <p:nvPr>
            <p:ph idx="3" type="pic"/>
          </p:nvPr>
        </p:nvSpPr>
        <p:spPr>
          <a:xfrm>
            <a:off x="442975" y="1306550"/>
            <a:ext cx="1716300" cy="1101600"/>
          </a:xfrm>
          <a:prstGeom prst="roundRect">
            <a:avLst>
              <a:gd fmla="val 2092" name="adj"/>
            </a:avLst>
          </a:prstGeom>
          <a:noFill/>
          <a:ln cap="flat" cmpd="sng" w="28575">
            <a:solidFill>
              <a:schemeClr val="lt2"/>
            </a:solidFill>
            <a:prstDash val="solid"/>
            <a:round/>
            <a:headEnd len="sm" w="sm" type="none"/>
            <a:tailEnd len="sm" w="sm" type="none"/>
          </a:ln>
        </p:spPr>
      </p:sp>
      <p:sp>
        <p:nvSpPr>
          <p:cNvPr id="394" name="Google Shape;394;p74"/>
          <p:cNvSpPr txBox="1"/>
          <p:nvPr>
            <p:ph idx="4" type="body"/>
          </p:nvPr>
        </p:nvSpPr>
        <p:spPr>
          <a:xfrm>
            <a:off x="442975" y="4325700"/>
            <a:ext cx="1716300" cy="483600"/>
          </a:xfrm>
          <a:prstGeom prst="rect">
            <a:avLst/>
          </a:prstGeom>
        </p:spPr>
        <p:txBody>
          <a:bodyPr anchorCtr="0" anchor="t" bIns="91425" lIns="91425" spcFirstLastPara="1" rIns="91425" wrap="square" tIns="91425">
            <a:normAutofit/>
          </a:bodyPr>
          <a:lstStyle>
            <a:lvl1pPr indent="-285750" lvl="0" marL="457200">
              <a:spcBef>
                <a:spcPts val="0"/>
              </a:spcBef>
              <a:spcAft>
                <a:spcPts val="0"/>
              </a:spcAft>
              <a:buClr>
                <a:schemeClr val="lt1"/>
              </a:buClr>
              <a:buSzPts val="900"/>
              <a:buChar char="●"/>
              <a:defRPr sz="900">
                <a:solidFill>
                  <a:schemeClr val="lt1"/>
                </a:solidFill>
              </a:defRPr>
            </a:lvl1pPr>
            <a:lvl2pPr indent="-285750" lvl="1" marL="914400">
              <a:spcBef>
                <a:spcPts val="0"/>
              </a:spcBef>
              <a:spcAft>
                <a:spcPts val="0"/>
              </a:spcAft>
              <a:buClr>
                <a:schemeClr val="lt1"/>
              </a:buClr>
              <a:buSzPts val="900"/>
              <a:buChar char="○"/>
              <a:defRPr sz="900">
                <a:solidFill>
                  <a:schemeClr val="lt1"/>
                </a:solidFill>
              </a:defRPr>
            </a:lvl2pPr>
            <a:lvl3pPr indent="-285750" lvl="2" marL="1371600">
              <a:spcBef>
                <a:spcPts val="0"/>
              </a:spcBef>
              <a:spcAft>
                <a:spcPts val="0"/>
              </a:spcAft>
              <a:buClr>
                <a:schemeClr val="lt1"/>
              </a:buClr>
              <a:buSzPts val="900"/>
              <a:buChar char="■"/>
              <a:defRPr sz="900">
                <a:solidFill>
                  <a:schemeClr val="lt1"/>
                </a:solidFill>
              </a:defRPr>
            </a:lvl3pPr>
            <a:lvl4pPr indent="-285750" lvl="3" marL="1828800">
              <a:spcBef>
                <a:spcPts val="0"/>
              </a:spcBef>
              <a:spcAft>
                <a:spcPts val="0"/>
              </a:spcAft>
              <a:buClr>
                <a:schemeClr val="lt1"/>
              </a:buClr>
              <a:buSzPts val="900"/>
              <a:buChar char="●"/>
              <a:defRPr sz="900">
                <a:solidFill>
                  <a:schemeClr val="lt1"/>
                </a:solidFill>
              </a:defRPr>
            </a:lvl4pPr>
            <a:lvl5pPr indent="-285750" lvl="4" marL="2286000">
              <a:spcBef>
                <a:spcPts val="0"/>
              </a:spcBef>
              <a:spcAft>
                <a:spcPts val="0"/>
              </a:spcAft>
              <a:buClr>
                <a:schemeClr val="lt1"/>
              </a:buClr>
              <a:buSzPts val="900"/>
              <a:buChar char="○"/>
              <a:defRPr sz="900">
                <a:solidFill>
                  <a:schemeClr val="lt1"/>
                </a:solidFill>
              </a:defRPr>
            </a:lvl5pPr>
            <a:lvl6pPr indent="-285750" lvl="5" marL="2743200">
              <a:spcBef>
                <a:spcPts val="0"/>
              </a:spcBef>
              <a:spcAft>
                <a:spcPts val="0"/>
              </a:spcAft>
              <a:buClr>
                <a:schemeClr val="lt1"/>
              </a:buClr>
              <a:buSzPts val="900"/>
              <a:buChar char="■"/>
              <a:defRPr sz="900">
                <a:solidFill>
                  <a:schemeClr val="lt1"/>
                </a:solidFill>
              </a:defRPr>
            </a:lvl6pPr>
            <a:lvl7pPr indent="-285750" lvl="6" marL="3200400">
              <a:spcBef>
                <a:spcPts val="0"/>
              </a:spcBef>
              <a:spcAft>
                <a:spcPts val="0"/>
              </a:spcAft>
              <a:buClr>
                <a:schemeClr val="lt1"/>
              </a:buClr>
              <a:buSzPts val="900"/>
              <a:buChar char="●"/>
              <a:defRPr sz="900">
                <a:solidFill>
                  <a:schemeClr val="lt1"/>
                </a:solidFill>
              </a:defRPr>
            </a:lvl7pPr>
            <a:lvl8pPr indent="-285750" lvl="7" marL="3657600">
              <a:spcBef>
                <a:spcPts val="0"/>
              </a:spcBef>
              <a:spcAft>
                <a:spcPts val="0"/>
              </a:spcAft>
              <a:buClr>
                <a:schemeClr val="lt1"/>
              </a:buClr>
              <a:buSzPts val="900"/>
              <a:buChar char="○"/>
              <a:defRPr sz="900">
                <a:solidFill>
                  <a:schemeClr val="lt1"/>
                </a:solidFill>
              </a:defRPr>
            </a:lvl8pPr>
            <a:lvl9pPr indent="-285750" lvl="8" marL="4114800">
              <a:spcBef>
                <a:spcPts val="0"/>
              </a:spcBef>
              <a:spcAft>
                <a:spcPts val="0"/>
              </a:spcAft>
              <a:buClr>
                <a:schemeClr val="lt1"/>
              </a:buClr>
              <a:buSzPts val="900"/>
              <a:buChar char="■"/>
              <a:defRPr sz="900">
                <a:solidFill>
                  <a:schemeClr val="lt1"/>
                </a:solidFill>
              </a:defRPr>
            </a:lvl9pPr>
          </a:lstStyle>
          <a:p/>
        </p:txBody>
      </p:sp>
      <p:sp>
        <p:nvSpPr>
          <p:cNvPr id="395" name="Google Shape;395;p74"/>
          <p:cNvSpPr/>
          <p:nvPr>
            <p:ph idx="5" type="pic"/>
          </p:nvPr>
        </p:nvSpPr>
        <p:spPr>
          <a:xfrm>
            <a:off x="2608775" y="1306550"/>
            <a:ext cx="1716300" cy="1101600"/>
          </a:xfrm>
          <a:prstGeom prst="roundRect">
            <a:avLst>
              <a:gd fmla="val 2092" name="adj"/>
            </a:avLst>
          </a:prstGeom>
          <a:noFill/>
          <a:ln cap="flat" cmpd="sng" w="28575">
            <a:solidFill>
              <a:schemeClr val="lt2"/>
            </a:solidFill>
            <a:prstDash val="solid"/>
            <a:round/>
            <a:headEnd len="sm" w="sm" type="none"/>
            <a:tailEnd len="sm" w="sm" type="none"/>
          </a:ln>
        </p:spPr>
      </p:sp>
      <p:sp>
        <p:nvSpPr>
          <p:cNvPr id="396" name="Google Shape;396;p74"/>
          <p:cNvSpPr txBox="1"/>
          <p:nvPr>
            <p:ph idx="6" type="body"/>
          </p:nvPr>
        </p:nvSpPr>
        <p:spPr>
          <a:xfrm>
            <a:off x="2608775" y="4325700"/>
            <a:ext cx="1716300" cy="483600"/>
          </a:xfrm>
          <a:prstGeom prst="rect">
            <a:avLst/>
          </a:prstGeom>
        </p:spPr>
        <p:txBody>
          <a:bodyPr anchorCtr="0" anchor="t" bIns="91425" lIns="91425" spcFirstLastPara="1" rIns="91425" wrap="square" tIns="91425">
            <a:normAutofit/>
          </a:bodyPr>
          <a:lstStyle>
            <a:lvl1pPr indent="-285750" lvl="0" marL="457200">
              <a:spcBef>
                <a:spcPts val="0"/>
              </a:spcBef>
              <a:spcAft>
                <a:spcPts val="0"/>
              </a:spcAft>
              <a:buClr>
                <a:schemeClr val="dk2"/>
              </a:buClr>
              <a:buSzPts val="900"/>
              <a:buChar char="●"/>
              <a:defRPr sz="900">
                <a:solidFill>
                  <a:schemeClr val="dk2"/>
                </a:solidFill>
              </a:defRPr>
            </a:lvl1pPr>
            <a:lvl2pPr indent="-285750" lvl="1" marL="914400">
              <a:spcBef>
                <a:spcPts val="0"/>
              </a:spcBef>
              <a:spcAft>
                <a:spcPts val="0"/>
              </a:spcAft>
              <a:buClr>
                <a:schemeClr val="dk2"/>
              </a:buClr>
              <a:buSzPts val="900"/>
              <a:buChar char="○"/>
              <a:defRPr sz="900">
                <a:solidFill>
                  <a:schemeClr val="dk2"/>
                </a:solidFill>
              </a:defRPr>
            </a:lvl2pPr>
            <a:lvl3pPr indent="-285750" lvl="2" marL="1371600">
              <a:spcBef>
                <a:spcPts val="0"/>
              </a:spcBef>
              <a:spcAft>
                <a:spcPts val="0"/>
              </a:spcAft>
              <a:buClr>
                <a:schemeClr val="dk2"/>
              </a:buClr>
              <a:buSzPts val="900"/>
              <a:buChar char="■"/>
              <a:defRPr sz="900">
                <a:solidFill>
                  <a:schemeClr val="dk2"/>
                </a:solidFill>
              </a:defRPr>
            </a:lvl3pPr>
            <a:lvl4pPr indent="-285750" lvl="3" marL="1828800">
              <a:spcBef>
                <a:spcPts val="0"/>
              </a:spcBef>
              <a:spcAft>
                <a:spcPts val="0"/>
              </a:spcAft>
              <a:buClr>
                <a:schemeClr val="dk2"/>
              </a:buClr>
              <a:buSzPts val="900"/>
              <a:buChar char="●"/>
              <a:defRPr sz="900">
                <a:solidFill>
                  <a:schemeClr val="dk2"/>
                </a:solidFill>
              </a:defRPr>
            </a:lvl4pPr>
            <a:lvl5pPr indent="-285750" lvl="4" marL="2286000">
              <a:spcBef>
                <a:spcPts val="0"/>
              </a:spcBef>
              <a:spcAft>
                <a:spcPts val="0"/>
              </a:spcAft>
              <a:buClr>
                <a:schemeClr val="dk2"/>
              </a:buClr>
              <a:buSzPts val="900"/>
              <a:buChar char="○"/>
              <a:defRPr sz="900">
                <a:solidFill>
                  <a:schemeClr val="dk2"/>
                </a:solidFill>
              </a:defRPr>
            </a:lvl5pPr>
            <a:lvl6pPr indent="-285750" lvl="5" marL="2743200">
              <a:spcBef>
                <a:spcPts val="0"/>
              </a:spcBef>
              <a:spcAft>
                <a:spcPts val="0"/>
              </a:spcAft>
              <a:buClr>
                <a:schemeClr val="dk2"/>
              </a:buClr>
              <a:buSzPts val="900"/>
              <a:buChar char="■"/>
              <a:defRPr sz="900">
                <a:solidFill>
                  <a:schemeClr val="dk2"/>
                </a:solidFill>
              </a:defRPr>
            </a:lvl6pPr>
            <a:lvl7pPr indent="-285750" lvl="6" marL="3200400">
              <a:spcBef>
                <a:spcPts val="0"/>
              </a:spcBef>
              <a:spcAft>
                <a:spcPts val="0"/>
              </a:spcAft>
              <a:buClr>
                <a:schemeClr val="dk2"/>
              </a:buClr>
              <a:buSzPts val="900"/>
              <a:buChar char="●"/>
              <a:defRPr sz="900">
                <a:solidFill>
                  <a:schemeClr val="dk2"/>
                </a:solidFill>
              </a:defRPr>
            </a:lvl7pPr>
            <a:lvl8pPr indent="-285750" lvl="7" marL="3657600">
              <a:spcBef>
                <a:spcPts val="0"/>
              </a:spcBef>
              <a:spcAft>
                <a:spcPts val="0"/>
              </a:spcAft>
              <a:buClr>
                <a:schemeClr val="dk2"/>
              </a:buClr>
              <a:buSzPts val="900"/>
              <a:buChar char="○"/>
              <a:defRPr sz="900">
                <a:solidFill>
                  <a:schemeClr val="dk2"/>
                </a:solidFill>
              </a:defRPr>
            </a:lvl8pPr>
            <a:lvl9pPr indent="-285750" lvl="8" marL="4114800">
              <a:spcBef>
                <a:spcPts val="0"/>
              </a:spcBef>
              <a:spcAft>
                <a:spcPts val="0"/>
              </a:spcAft>
              <a:buClr>
                <a:schemeClr val="dk2"/>
              </a:buClr>
              <a:buSzPts val="900"/>
              <a:buChar char="■"/>
              <a:defRPr sz="900">
                <a:solidFill>
                  <a:schemeClr val="dk2"/>
                </a:solidFill>
              </a:defRPr>
            </a:lvl9pPr>
          </a:lstStyle>
          <a:p/>
        </p:txBody>
      </p:sp>
      <p:sp>
        <p:nvSpPr>
          <p:cNvPr id="397" name="Google Shape;397;p74"/>
          <p:cNvSpPr/>
          <p:nvPr>
            <p:ph idx="7" type="pic"/>
          </p:nvPr>
        </p:nvSpPr>
        <p:spPr>
          <a:xfrm>
            <a:off x="6977100" y="1306550"/>
            <a:ext cx="1716300" cy="1101600"/>
          </a:xfrm>
          <a:prstGeom prst="roundRect">
            <a:avLst>
              <a:gd fmla="val 2092" name="adj"/>
            </a:avLst>
          </a:prstGeom>
          <a:noFill/>
          <a:ln cap="flat" cmpd="sng" w="28575">
            <a:solidFill>
              <a:schemeClr val="lt2"/>
            </a:solidFill>
            <a:prstDash val="solid"/>
            <a:round/>
            <a:headEnd len="sm" w="sm" type="none"/>
            <a:tailEnd len="sm" w="sm" type="none"/>
          </a:ln>
        </p:spPr>
      </p:sp>
      <p:sp>
        <p:nvSpPr>
          <p:cNvPr id="398" name="Google Shape;398;p74"/>
          <p:cNvSpPr txBox="1"/>
          <p:nvPr>
            <p:ph idx="8" type="body"/>
          </p:nvPr>
        </p:nvSpPr>
        <p:spPr>
          <a:xfrm>
            <a:off x="6977100" y="2520400"/>
            <a:ext cx="1716300" cy="483600"/>
          </a:xfrm>
          <a:prstGeom prst="rect">
            <a:avLst/>
          </a:prstGeom>
        </p:spPr>
        <p:txBody>
          <a:bodyPr anchorCtr="0" anchor="t" bIns="91425" lIns="91425" spcFirstLastPara="1" rIns="91425" wrap="square" tIns="91425">
            <a:normAutofit/>
          </a:bodyPr>
          <a:lstStyle>
            <a:lvl1pPr indent="-285750" lvl="0" marL="457200">
              <a:spcBef>
                <a:spcPts val="0"/>
              </a:spcBef>
              <a:spcAft>
                <a:spcPts val="0"/>
              </a:spcAft>
              <a:buClr>
                <a:schemeClr val="dk2"/>
              </a:buClr>
              <a:buSzPts val="900"/>
              <a:buChar char="●"/>
              <a:defRPr sz="900">
                <a:solidFill>
                  <a:schemeClr val="dk2"/>
                </a:solidFill>
              </a:defRPr>
            </a:lvl1pPr>
            <a:lvl2pPr indent="-285750" lvl="1" marL="914400">
              <a:spcBef>
                <a:spcPts val="0"/>
              </a:spcBef>
              <a:spcAft>
                <a:spcPts val="0"/>
              </a:spcAft>
              <a:buClr>
                <a:schemeClr val="dk2"/>
              </a:buClr>
              <a:buSzPts val="900"/>
              <a:buChar char="○"/>
              <a:defRPr sz="900">
                <a:solidFill>
                  <a:schemeClr val="dk2"/>
                </a:solidFill>
              </a:defRPr>
            </a:lvl2pPr>
            <a:lvl3pPr indent="-285750" lvl="2" marL="1371600">
              <a:spcBef>
                <a:spcPts val="0"/>
              </a:spcBef>
              <a:spcAft>
                <a:spcPts val="0"/>
              </a:spcAft>
              <a:buClr>
                <a:schemeClr val="dk2"/>
              </a:buClr>
              <a:buSzPts val="900"/>
              <a:buChar char="■"/>
              <a:defRPr sz="900">
                <a:solidFill>
                  <a:schemeClr val="dk2"/>
                </a:solidFill>
              </a:defRPr>
            </a:lvl3pPr>
            <a:lvl4pPr indent="-285750" lvl="3" marL="1828800">
              <a:spcBef>
                <a:spcPts val="0"/>
              </a:spcBef>
              <a:spcAft>
                <a:spcPts val="0"/>
              </a:spcAft>
              <a:buClr>
                <a:schemeClr val="dk2"/>
              </a:buClr>
              <a:buSzPts val="900"/>
              <a:buChar char="●"/>
              <a:defRPr sz="900">
                <a:solidFill>
                  <a:schemeClr val="dk2"/>
                </a:solidFill>
              </a:defRPr>
            </a:lvl4pPr>
            <a:lvl5pPr indent="-285750" lvl="4" marL="2286000">
              <a:spcBef>
                <a:spcPts val="0"/>
              </a:spcBef>
              <a:spcAft>
                <a:spcPts val="0"/>
              </a:spcAft>
              <a:buClr>
                <a:schemeClr val="dk2"/>
              </a:buClr>
              <a:buSzPts val="900"/>
              <a:buChar char="○"/>
              <a:defRPr sz="900">
                <a:solidFill>
                  <a:schemeClr val="dk2"/>
                </a:solidFill>
              </a:defRPr>
            </a:lvl5pPr>
            <a:lvl6pPr indent="-285750" lvl="5" marL="2743200">
              <a:spcBef>
                <a:spcPts val="0"/>
              </a:spcBef>
              <a:spcAft>
                <a:spcPts val="0"/>
              </a:spcAft>
              <a:buClr>
                <a:schemeClr val="dk2"/>
              </a:buClr>
              <a:buSzPts val="900"/>
              <a:buChar char="■"/>
              <a:defRPr sz="900">
                <a:solidFill>
                  <a:schemeClr val="dk2"/>
                </a:solidFill>
              </a:defRPr>
            </a:lvl6pPr>
            <a:lvl7pPr indent="-285750" lvl="6" marL="3200400">
              <a:spcBef>
                <a:spcPts val="0"/>
              </a:spcBef>
              <a:spcAft>
                <a:spcPts val="0"/>
              </a:spcAft>
              <a:buClr>
                <a:schemeClr val="dk2"/>
              </a:buClr>
              <a:buSzPts val="900"/>
              <a:buChar char="●"/>
              <a:defRPr sz="900">
                <a:solidFill>
                  <a:schemeClr val="dk2"/>
                </a:solidFill>
              </a:defRPr>
            </a:lvl7pPr>
            <a:lvl8pPr indent="-285750" lvl="7" marL="3657600">
              <a:spcBef>
                <a:spcPts val="0"/>
              </a:spcBef>
              <a:spcAft>
                <a:spcPts val="0"/>
              </a:spcAft>
              <a:buClr>
                <a:schemeClr val="dk2"/>
              </a:buClr>
              <a:buSzPts val="900"/>
              <a:buChar char="○"/>
              <a:defRPr sz="900">
                <a:solidFill>
                  <a:schemeClr val="dk2"/>
                </a:solidFill>
              </a:defRPr>
            </a:lvl8pPr>
            <a:lvl9pPr indent="-285750" lvl="8" marL="4114800">
              <a:spcBef>
                <a:spcPts val="0"/>
              </a:spcBef>
              <a:spcAft>
                <a:spcPts val="0"/>
              </a:spcAft>
              <a:buClr>
                <a:schemeClr val="dk2"/>
              </a:buClr>
              <a:buSzPts val="900"/>
              <a:buChar char="■"/>
              <a:defRPr sz="900">
                <a:solidFill>
                  <a:schemeClr val="dk2"/>
                </a:solidFill>
              </a:defRPr>
            </a:lvl9pPr>
          </a:lstStyle>
          <a:p/>
        </p:txBody>
      </p:sp>
      <p:sp>
        <p:nvSpPr>
          <p:cNvPr id="399" name="Google Shape;399;p74"/>
          <p:cNvSpPr txBox="1"/>
          <p:nvPr>
            <p:ph idx="9" type="body"/>
          </p:nvPr>
        </p:nvSpPr>
        <p:spPr>
          <a:xfrm>
            <a:off x="6977100" y="4325700"/>
            <a:ext cx="1716300" cy="483600"/>
          </a:xfrm>
          <a:prstGeom prst="rect">
            <a:avLst/>
          </a:prstGeom>
        </p:spPr>
        <p:txBody>
          <a:bodyPr anchorCtr="0" anchor="t" bIns="91425" lIns="91425" spcFirstLastPara="1" rIns="91425" wrap="square" tIns="91425">
            <a:normAutofit/>
          </a:bodyPr>
          <a:lstStyle>
            <a:lvl1pPr indent="-285750" lvl="0" marL="457200">
              <a:spcBef>
                <a:spcPts val="0"/>
              </a:spcBef>
              <a:spcAft>
                <a:spcPts val="0"/>
              </a:spcAft>
              <a:buClr>
                <a:schemeClr val="dk2"/>
              </a:buClr>
              <a:buSzPts val="900"/>
              <a:buChar char="●"/>
              <a:defRPr sz="900">
                <a:solidFill>
                  <a:schemeClr val="dk2"/>
                </a:solidFill>
              </a:defRPr>
            </a:lvl1pPr>
            <a:lvl2pPr indent="-285750" lvl="1" marL="914400">
              <a:spcBef>
                <a:spcPts val="0"/>
              </a:spcBef>
              <a:spcAft>
                <a:spcPts val="0"/>
              </a:spcAft>
              <a:buClr>
                <a:schemeClr val="dk2"/>
              </a:buClr>
              <a:buSzPts val="900"/>
              <a:buChar char="○"/>
              <a:defRPr sz="900">
                <a:solidFill>
                  <a:schemeClr val="dk2"/>
                </a:solidFill>
              </a:defRPr>
            </a:lvl2pPr>
            <a:lvl3pPr indent="-285750" lvl="2" marL="1371600">
              <a:spcBef>
                <a:spcPts val="0"/>
              </a:spcBef>
              <a:spcAft>
                <a:spcPts val="0"/>
              </a:spcAft>
              <a:buClr>
                <a:schemeClr val="dk2"/>
              </a:buClr>
              <a:buSzPts val="900"/>
              <a:buChar char="■"/>
              <a:defRPr sz="900">
                <a:solidFill>
                  <a:schemeClr val="dk2"/>
                </a:solidFill>
              </a:defRPr>
            </a:lvl3pPr>
            <a:lvl4pPr indent="-285750" lvl="3" marL="1828800">
              <a:spcBef>
                <a:spcPts val="0"/>
              </a:spcBef>
              <a:spcAft>
                <a:spcPts val="0"/>
              </a:spcAft>
              <a:buClr>
                <a:schemeClr val="dk2"/>
              </a:buClr>
              <a:buSzPts val="900"/>
              <a:buChar char="●"/>
              <a:defRPr sz="900">
                <a:solidFill>
                  <a:schemeClr val="dk2"/>
                </a:solidFill>
              </a:defRPr>
            </a:lvl4pPr>
            <a:lvl5pPr indent="-285750" lvl="4" marL="2286000">
              <a:spcBef>
                <a:spcPts val="0"/>
              </a:spcBef>
              <a:spcAft>
                <a:spcPts val="0"/>
              </a:spcAft>
              <a:buClr>
                <a:schemeClr val="dk2"/>
              </a:buClr>
              <a:buSzPts val="900"/>
              <a:buChar char="○"/>
              <a:defRPr sz="900">
                <a:solidFill>
                  <a:schemeClr val="dk2"/>
                </a:solidFill>
              </a:defRPr>
            </a:lvl5pPr>
            <a:lvl6pPr indent="-285750" lvl="5" marL="2743200">
              <a:spcBef>
                <a:spcPts val="0"/>
              </a:spcBef>
              <a:spcAft>
                <a:spcPts val="0"/>
              </a:spcAft>
              <a:buClr>
                <a:schemeClr val="dk2"/>
              </a:buClr>
              <a:buSzPts val="900"/>
              <a:buChar char="■"/>
              <a:defRPr sz="900">
                <a:solidFill>
                  <a:schemeClr val="dk2"/>
                </a:solidFill>
              </a:defRPr>
            </a:lvl6pPr>
            <a:lvl7pPr indent="-285750" lvl="6" marL="3200400">
              <a:spcBef>
                <a:spcPts val="0"/>
              </a:spcBef>
              <a:spcAft>
                <a:spcPts val="0"/>
              </a:spcAft>
              <a:buClr>
                <a:schemeClr val="dk2"/>
              </a:buClr>
              <a:buSzPts val="900"/>
              <a:buChar char="●"/>
              <a:defRPr sz="900">
                <a:solidFill>
                  <a:schemeClr val="dk2"/>
                </a:solidFill>
              </a:defRPr>
            </a:lvl7pPr>
            <a:lvl8pPr indent="-285750" lvl="7" marL="3657600">
              <a:spcBef>
                <a:spcPts val="0"/>
              </a:spcBef>
              <a:spcAft>
                <a:spcPts val="0"/>
              </a:spcAft>
              <a:buClr>
                <a:schemeClr val="dk2"/>
              </a:buClr>
              <a:buSzPts val="900"/>
              <a:buChar char="○"/>
              <a:defRPr sz="900">
                <a:solidFill>
                  <a:schemeClr val="dk2"/>
                </a:solidFill>
              </a:defRPr>
            </a:lvl8pPr>
            <a:lvl9pPr indent="-285750" lvl="8" marL="4114800">
              <a:spcBef>
                <a:spcPts val="0"/>
              </a:spcBef>
              <a:spcAft>
                <a:spcPts val="0"/>
              </a:spcAft>
              <a:buClr>
                <a:schemeClr val="dk2"/>
              </a:buClr>
              <a:buSzPts val="900"/>
              <a:buChar char="■"/>
              <a:defRPr sz="900">
                <a:solidFill>
                  <a:schemeClr val="dk2"/>
                </a:solidFill>
              </a:defRPr>
            </a:lvl9pPr>
          </a:lstStyle>
          <a:p/>
        </p:txBody>
      </p:sp>
      <p:sp>
        <p:nvSpPr>
          <p:cNvPr id="400" name="Google Shape;400;p74"/>
          <p:cNvSpPr txBox="1"/>
          <p:nvPr>
            <p:ph idx="13" type="body"/>
          </p:nvPr>
        </p:nvSpPr>
        <p:spPr>
          <a:xfrm>
            <a:off x="4792938" y="4325700"/>
            <a:ext cx="1716300" cy="483600"/>
          </a:xfrm>
          <a:prstGeom prst="rect">
            <a:avLst/>
          </a:prstGeom>
        </p:spPr>
        <p:txBody>
          <a:bodyPr anchorCtr="0" anchor="t" bIns="91425" lIns="91425" spcFirstLastPara="1" rIns="91425" wrap="square" tIns="91425">
            <a:normAutofit/>
          </a:bodyPr>
          <a:lstStyle>
            <a:lvl1pPr indent="-285750" lvl="0" marL="457200">
              <a:spcBef>
                <a:spcPts val="0"/>
              </a:spcBef>
              <a:spcAft>
                <a:spcPts val="0"/>
              </a:spcAft>
              <a:buClr>
                <a:schemeClr val="dk2"/>
              </a:buClr>
              <a:buSzPts val="900"/>
              <a:buChar char="●"/>
              <a:defRPr sz="900">
                <a:solidFill>
                  <a:schemeClr val="dk2"/>
                </a:solidFill>
              </a:defRPr>
            </a:lvl1pPr>
            <a:lvl2pPr indent="-285750" lvl="1" marL="914400">
              <a:spcBef>
                <a:spcPts val="0"/>
              </a:spcBef>
              <a:spcAft>
                <a:spcPts val="0"/>
              </a:spcAft>
              <a:buClr>
                <a:schemeClr val="dk2"/>
              </a:buClr>
              <a:buSzPts val="900"/>
              <a:buChar char="○"/>
              <a:defRPr sz="900">
                <a:solidFill>
                  <a:schemeClr val="dk2"/>
                </a:solidFill>
              </a:defRPr>
            </a:lvl2pPr>
            <a:lvl3pPr indent="-285750" lvl="2" marL="1371600">
              <a:spcBef>
                <a:spcPts val="0"/>
              </a:spcBef>
              <a:spcAft>
                <a:spcPts val="0"/>
              </a:spcAft>
              <a:buClr>
                <a:schemeClr val="dk2"/>
              </a:buClr>
              <a:buSzPts val="900"/>
              <a:buChar char="■"/>
              <a:defRPr sz="900">
                <a:solidFill>
                  <a:schemeClr val="dk2"/>
                </a:solidFill>
              </a:defRPr>
            </a:lvl3pPr>
            <a:lvl4pPr indent="-285750" lvl="3" marL="1828800">
              <a:spcBef>
                <a:spcPts val="0"/>
              </a:spcBef>
              <a:spcAft>
                <a:spcPts val="0"/>
              </a:spcAft>
              <a:buClr>
                <a:schemeClr val="dk2"/>
              </a:buClr>
              <a:buSzPts val="900"/>
              <a:buChar char="●"/>
              <a:defRPr sz="900">
                <a:solidFill>
                  <a:schemeClr val="dk2"/>
                </a:solidFill>
              </a:defRPr>
            </a:lvl4pPr>
            <a:lvl5pPr indent="-285750" lvl="4" marL="2286000">
              <a:spcBef>
                <a:spcPts val="0"/>
              </a:spcBef>
              <a:spcAft>
                <a:spcPts val="0"/>
              </a:spcAft>
              <a:buClr>
                <a:schemeClr val="dk2"/>
              </a:buClr>
              <a:buSzPts val="900"/>
              <a:buChar char="○"/>
              <a:defRPr sz="900">
                <a:solidFill>
                  <a:schemeClr val="dk2"/>
                </a:solidFill>
              </a:defRPr>
            </a:lvl5pPr>
            <a:lvl6pPr indent="-285750" lvl="5" marL="2743200">
              <a:spcBef>
                <a:spcPts val="0"/>
              </a:spcBef>
              <a:spcAft>
                <a:spcPts val="0"/>
              </a:spcAft>
              <a:buClr>
                <a:schemeClr val="dk2"/>
              </a:buClr>
              <a:buSzPts val="900"/>
              <a:buChar char="■"/>
              <a:defRPr sz="900">
                <a:solidFill>
                  <a:schemeClr val="dk2"/>
                </a:solidFill>
              </a:defRPr>
            </a:lvl6pPr>
            <a:lvl7pPr indent="-285750" lvl="6" marL="3200400">
              <a:spcBef>
                <a:spcPts val="0"/>
              </a:spcBef>
              <a:spcAft>
                <a:spcPts val="0"/>
              </a:spcAft>
              <a:buClr>
                <a:schemeClr val="dk2"/>
              </a:buClr>
              <a:buSzPts val="900"/>
              <a:buChar char="●"/>
              <a:defRPr sz="900">
                <a:solidFill>
                  <a:schemeClr val="dk2"/>
                </a:solidFill>
              </a:defRPr>
            </a:lvl7pPr>
            <a:lvl8pPr indent="-285750" lvl="7" marL="3657600">
              <a:spcBef>
                <a:spcPts val="0"/>
              </a:spcBef>
              <a:spcAft>
                <a:spcPts val="0"/>
              </a:spcAft>
              <a:buClr>
                <a:schemeClr val="dk2"/>
              </a:buClr>
              <a:buSzPts val="900"/>
              <a:buChar char="○"/>
              <a:defRPr sz="900">
                <a:solidFill>
                  <a:schemeClr val="dk2"/>
                </a:solidFill>
              </a:defRPr>
            </a:lvl8pPr>
            <a:lvl9pPr indent="-285750" lvl="8" marL="4114800">
              <a:spcBef>
                <a:spcPts val="0"/>
              </a:spcBef>
              <a:spcAft>
                <a:spcPts val="0"/>
              </a:spcAft>
              <a:buClr>
                <a:schemeClr val="dk2"/>
              </a:buClr>
              <a:buSzPts val="900"/>
              <a:buChar char="■"/>
              <a:defRPr sz="900">
                <a:solidFill>
                  <a:schemeClr val="dk2"/>
                </a:solidFill>
              </a:defRPr>
            </a:lvl9pPr>
          </a:lstStyle>
          <a:p/>
        </p:txBody>
      </p:sp>
      <p:sp>
        <p:nvSpPr>
          <p:cNvPr id="401" name="Google Shape;401;p74"/>
          <p:cNvSpPr txBox="1"/>
          <p:nvPr>
            <p:ph idx="14" type="body"/>
          </p:nvPr>
        </p:nvSpPr>
        <p:spPr>
          <a:xfrm>
            <a:off x="2608775" y="2520400"/>
            <a:ext cx="1716300" cy="483600"/>
          </a:xfrm>
          <a:prstGeom prst="rect">
            <a:avLst/>
          </a:prstGeom>
        </p:spPr>
        <p:txBody>
          <a:bodyPr anchorCtr="0" anchor="t" bIns="91425" lIns="91425" spcFirstLastPara="1" rIns="91425" wrap="square" tIns="91425">
            <a:normAutofit/>
          </a:bodyPr>
          <a:lstStyle>
            <a:lvl1pPr indent="-285750" lvl="0" marL="457200">
              <a:spcBef>
                <a:spcPts val="0"/>
              </a:spcBef>
              <a:spcAft>
                <a:spcPts val="0"/>
              </a:spcAft>
              <a:buClr>
                <a:schemeClr val="dk2"/>
              </a:buClr>
              <a:buSzPts val="900"/>
              <a:buChar char="●"/>
              <a:defRPr sz="900">
                <a:solidFill>
                  <a:schemeClr val="dk2"/>
                </a:solidFill>
              </a:defRPr>
            </a:lvl1pPr>
            <a:lvl2pPr indent="-285750" lvl="1" marL="914400">
              <a:spcBef>
                <a:spcPts val="0"/>
              </a:spcBef>
              <a:spcAft>
                <a:spcPts val="0"/>
              </a:spcAft>
              <a:buClr>
                <a:schemeClr val="dk2"/>
              </a:buClr>
              <a:buSzPts val="900"/>
              <a:buChar char="○"/>
              <a:defRPr sz="900">
                <a:solidFill>
                  <a:schemeClr val="dk2"/>
                </a:solidFill>
              </a:defRPr>
            </a:lvl2pPr>
            <a:lvl3pPr indent="-285750" lvl="2" marL="1371600">
              <a:spcBef>
                <a:spcPts val="0"/>
              </a:spcBef>
              <a:spcAft>
                <a:spcPts val="0"/>
              </a:spcAft>
              <a:buClr>
                <a:schemeClr val="dk2"/>
              </a:buClr>
              <a:buSzPts val="900"/>
              <a:buChar char="■"/>
              <a:defRPr sz="900">
                <a:solidFill>
                  <a:schemeClr val="dk2"/>
                </a:solidFill>
              </a:defRPr>
            </a:lvl3pPr>
            <a:lvl4pPr indent="-285750" lvl="3" marL="1828800">
              <a:spcBef>
                <a:spcPts val="0"/>
              </a:spcBef>
              <a:spcAft>
                <a:spcPts val="0"/>
              </a:spcAft>
              <a:buClr>
                <a:schemeClr val="dk2"/>
              </a:buClr>
              <a:buSzPts val="900"/>
              <a:buChar char="●"/>
              <a:defRPr sz="900">
                <a:solidFill>
                  <a:schemeClr val="dk2"/>
                </a:solidFill>
              </a:defRPr>
            </a:lvl4pPr>
            <a:lvl5pPr indent="-285750" lvl="4" marL="2286000">
              <a:spcBef>
                <a:spcPts val="0"/>
              </a:spcBef>
              <a:spcAft>
                <a:spcPts val="0"/>
              </a:spcAft>
              <a:buClr>
                <a:schemeClr val="dk2"/>
              </a:buClr>
              <a:buSzPts val="900"/>
              <a:buChar char="○"/>
              <a:defRPr sz="900">
                <a:solidFill>
                  <a:schemeClr val="dk2"/>
                </a:solidFill>
              </a:defRPr>
            </a:lvl5pPr>
            <a:lvl6pPr indent="-285750" lvl="5" marL="2743200">
              <a:spcBef>
                <a:spcPts val="0"/>
              </a:spcBef>
              <a:spcAft>
                <a:spcPts val="0"/>
              </a:spcAft>
              <a:buClr>
                <a:schemeClr val="dk2"/>
              </a:buClr>
              <a:buSzPts val="900"/>
              <a:buChar char="■"/>
              <a:defRPr sz="900">
                <a:solidFill>
                  <a:schemeClr val="dk2"/>
                </a:solidFill>
              </a:defRPr>
            </a:lvl6pPr>
            <a:lvl7pPr indent="-285750" lvl="6" marL="3200400">
              <a:spcBef>
                <a:spcPts val="0"/>
              </a:spcBef>
              <a:spcAft>
                <a:spcPts val="0"/>
              </a:spcAft>
              <a:buClr>
                <a:schemeClr val="dk2"/>
              </a:buClr>
              <a:buSzPts val="900"/>
              <a:buChar char="●"/>
              <a:defRPr sz="900">
                <a:solidFill>
                  <a:schemeClr val="dk2"/>
                </a:solidFill>
              </a:defRPr>
            </a:lvl7pPr>
            <a:lvl8pPr indent="-285750" lvl="7" marL="3657600">
              <a:spcBef>
                <a:spcPts val="0"/>
              </a:spcBef>
              <a:spcAft>
                <a:spcPts val="0"/>
              </a:spcAft>
              <a:buClr>
                <a:schemeClr val="dk2"/>
              </a:buClr>
              <a:buSzPts val="900"/>
              <a:buChar char="○"/>
              <a:defRPr sz="900">
                <a:solidFill>
                  <a:schemeClr val="dk2"/>
                </a:solidFill>
              </a:defRPr>
            </a:lvl8pPr>
            <a:lvl9pPr indent="-285750" lvl="8" marL="4114800">
              <a:spcBef>
                <a:spcPts val="0"/>
              </a:spcBef>
              <a:spcAft>
                <a:spcPts val="0"/>
              </a:spcAft>
              <a:buClr>
                <a:schemeClr val="dk2"/>
              </a:buClr>
              <a:buSzPts val="900"/>
              <a:buChar char="■"/>
              <a:defRPr sz="900">
                <a:solidFill>
                  <a:schemeClr val="dk2"/>
                </a:solidFill>
              </a:defRPr>
            </a:lvl9pPr>
          </a:lstStyle>
          <a:p/>
        </p:txBody>
      </p:sp>
      <p:sp>
        <p:nvSpPr>
          <p:cNvPr id="402" name="Google Shape;402;p74"/>
          <p:cNvSpPr/>
          <p:nvPr>
            <p:ph idx="15" type="pic"/>
          </p:nvPr>
        </p:nvSpPr>
        <p:spPr>
          <a:xfrm>
            <a:off x="4792938" y="1306550"/>
            <a:ext cx="1716300" cy="1101600"/>
          </a:xfrm>
          <a:prstGeom prst="roundRect">
            <a:avLst>
              <a:gd fmla="val 2092" name="adj"/>
            </a:avLst>
          </a:prstGeom>
          <a:noFill/>
          <a:ln cap="flat" cmpd="sng" w="28575">
            <a:solidFill>
              <a:schemeClr val="lt2"/>
            </a:solidFill>
            <a:prstDash val="solid"/>
            <a:round/>
            <a:headEnd len="sm" w="sm" type="none"/>
            <a:tailEnd len="sm" w="sm" type="none"/>
          </a:ln>
        </p:spPr>
      </p:sp>
      <p:sp>
        <p:nvSpPr>
          <p:cNvPr id="403" name="Google Shape;403;p74"/>
          <p:cNvSpPr txBox="1"/>
          <p:nvPr>
            <p:ph idx="16" type="body"/>
          </p:nvPr>
        </p:nvSpPr>
        <p:spPr>
          <a:xfrm>
            <a:off x="4792938" y="2520400"/>
            <a:ext cx="1716300" cy="483600"/>
          </a:xfrm>
          <a:prstGeom prst="rect">
            <a:avLst/>
          </a:prstGeom>
        </p:spPr>
        <p:txBody>
          <a:bodyPr anchorCtr="0" anchor="t" bIns="91425" lIns="91425" spcFirstLastPara="1" rIns="91425" wrap="square" tIns="91425">
            <a:normAutofit/>
          </a:bodyPr>
          <a:lstStyle>
            <a:lvl1pPr indent="-285750" lvl="0" marL="457200">
              <a:spcBef>
                <a:spcPts val="0"/>
              </a:spcBef>
              <a:spcAft>
                <a:spcPts val="0"/>
              </a:spcAft>
              <a:buClr>
                <a:schemeClr val="dk2"/>
              </a:buClr>
              <a:buSzPts val="900"/>
              <a:buChar char="●"/>
              <a:defRPr sz="900">
                <a:solidFill>
                  <a:schemeClr val="dk2"/>
                </a:solidFill>
              </a:defRPr>
            </a:lvl1pPr>
            <a:lvl2pPr indent="-285750" lvl="1" marL="914400">
              <a:spcBef>
                <a:spcPts val="0"/>
              </a:spcBef>
              <a:spcAft>
                <a:spcPts val="0"/>
              </a:spcAft>
              <a:buClr>
                <a:schemeClr val="dk2"/>
              </a:buClr>
              <a:buSzPts val="900"/>
              <a:buChar char="○"/>
              <a:defRPr sz="900">
                <a:solidFill>
                  <a:schemeClr val="dk2"/>
                </a:solidFill>
              </a:defRPr>
            </a:lvl2pPr>
            <a:lvl3pPr indent="-285750" lvl="2" marL="1371600">
              <a:spcBef>
                <a:spcPts val="0"/>
              </a:spcBef>
              <a:spcAft>
                <a:spcPts val="0"/>
              </a:spcAft>
              <a:buClr>
                <a:schemeClr val="dk2"/>
              </a:buClr>
              <a:buSzPts val="900"/>
              <a:buChar char="■"/>
              <a:defRPr sz="900">
                <a:solidFill>
                  <a:schemeClr val="dk2"/>
                </a:solidFill>
              </a:defRPr>
            </a:lvl3pPr>
            <a:lvl4pPr indent="-285750" lvl="3" marL="1828800">
              <a:spcBef>
                <a:spcPts val="0"/>
              </a:spcBef>
              <a:spcAft>
                <a:spcPts val="0"/>
              </a:spcAft>
              <a:buClr>
                <a:schemeClr val="dk2"/>
              </a:buClr>
              <a:buSzPts val="900"/>
              <a:buChar char="●"/>
              <a:defRPr sz="900">
                <a:solidFill>
                  <a:schemeClr val="dk2"/>
                </a:solidFill>
              </a:defRPr>
            </a:lvl4pPr>
            <a:lvl5pPr indent="-285750" lvl="4" marL="2286000">
              <a:spcBef>
                <a:spcPts val="0"/>
              </a:spcBef>
              <a:spcAft>
                <a:spcPts val="0"/>
              </a:spcAft>
              <a:buClr>
                <a:schemeClr val="dk2"/>
              </a:buClr>
              <a:buSzPts val="900"/>
              <a:buChar char="○"/>
              <a:defRPr sz="900">
                <a:solidFill>
                  <a:schemeClr val="dk2"/>
                </a:solidFill>
              </a:defRPr>
            </a:lvl5pPr>
            <a:lvl6pPr indent="-285750" lvl="5" marL="2743200">
              <a:spcBef>
                <a:spcPts val="0"/>
              </a:spcBef>
              <a:spcAft>
                <a:spcPts val="0"/>
              </a:spcAft>
              <a:buClr>
                <a:schemeClr val="dk2"/>
              </a:buClr>
              <a:buSzPts val="900"/>
              <a:buChar char="■"/>
              <a:defRPr sz="900">
                <a:solidFill>
                  <a:schemeClr val="dk2"/>
                </a:solidFill>
              </a:defRPr>
            </a:lvl6pPr>
            <a:lvl7pPr indent="-285750" lvl="6" marL="3200400">
              <a:spcBef>
                <a:spcPts val="0"/>
              </a:spcBef>
              <a:spcAft>
                <a:spcPts val="0"/>
              </a:spcAft>
              <a:buClr>
                <a:schemeClr val="dk2"/>
              </a:buClr>
              <a:buSzPts val="900"/>
              <a:buChar char="●"/>
              <a:defRPr sz="900">
                <a:solidFill>
                  <a:schemeClr val="dk2"/>
                </a:solidFill>
              </a:defRPr>
            </a:lvl7pPr>
            <a:lvl8pPr indent="-285750" lvl="7" marL="3657600">
              <a:spcBef>
                <a:spcPts val="0"/>
              </a:spcBef>
              <a:spcAft>
                <a:spcPts val="0"/>
              </a:spcAft>
              <a:buClr>
                <a:schemeClr val="dk2"/>
              </a:buClr>
              <a:buSzPts val="900"/>
              <a:buChar char="○"/>
              <a:defRPr sz="900">
                <a:solidFill>
                  <a:schemeClr val="dk2"/>
                </a:solidFill>
              </a:defRPr>
            </a:lvl8pPr>
            <a:lvl9pPr indent="-285750" lvl="8" marL="4114800">
              <a:spcBef>
                <a:spcPts val="0"/>
              </a:spcBef>
              <a:spcAft>
                <a:spcPts val="0"/>
              </a:spcAft>
              <a:buClr>
                <a:schemeClr val="dk2"/>
              </a:buClr>
              <a:buSzPts val="900"/>
              <a:buChar char="■"/>
              <a:defRPr sz="900">
                <a:solidFill>
                  <a:schemeClr val="dk2"/>
                </a:solidFill>
              </a:defRPr>
            </a:lvl9pPr>
          </a:lstStyle>
          <a:p/>
        </p:txBody>
      </p:sp>
      <p:sp>
        <p:nvSpPr>
          <p:cNvPr id="404" name="Google Shape;404;p74"/>
          <p:cNvSpPr/>
          <p:nvPr>
            <p:ph idx="17" type="pic"/>
          </p:nvPr>
        </p:nvSpPr>
        <p:spPr>
          <a:xfrm>
            <a:off x="442975" y="3119675"/>
            <a:ext cx="1716300" cy="1101600"/>
          </a:xfrm>
          <a:prstGeom prst="roundRect">
            <a:avLst>
              <a:gd fmla="val 2092" name="adj"/>
            </a:avLst>
          </a:prstGeom>
          <a:noFill/>
          <a:ln cap="flat" cmpd="sng" w="28575">
            <a:solidFill>
              <a:schemeClr val="lt2"/>
            </a:solidFill>
            <a:prstDash val="solid"/>
            <a:round/>
            <a:headEnd len="sm" w="sm" type="none"/>
            <a:tailEnd len="sm" w="sm" type="none"/>
          </a:ln>
        </p:spPr>
      </p:sp>
      <p:sp>
        <p:nvSpPr>
          <p:cNvPr id="405" name="Google Shape;405;p74"/>
          <p:cNvSpPr/>
          <p:nvPr>
            <p:ph idx="18" type="pic"/>
          </p:nvPr>
        </p:nvSpPr>
        <p:spPr>
          <a:xfrm>
            <a:off x="2608775" y="3119675"/>
            <a:ext cx="1716300" cy="1101600"/>
          </a:xfrm>
          <a:prstGeom prst="roundRect">
            <a:avLst>
              <a:gd fmla="val 2092" name="adj"/>
            </a:avLst>
          </a:prstGeom>
          <a:noFill/>
          <a:ln cap="flat" cmpd="sng" w="28575">
            <a:solidFill>
              <a:schemeClr val="lt2"/>
            </a:solidFill>
            <a:prstDash val="solid"/>
            <a:round/>
            <a:headEnd len="sm" w="sm" type="none"/>
            <a:tailEnd len="sm" w="sm" type="none"/>
          </a:ln>
        </p:spPr>
      </p:sp>
      <p:sp>
        <p:nvSpPr>
          <p:cNvPr id="406" name="Google Shape;406;p74"/>
          <p:cNvSpPr/>
          <p:nvPr>
            <p:ph idx="19" type="pic"/>
          </p:nvPr>
        </p:nvSpPr>
        <p:spPr>
          <a:xfrm>
            <a:off x="4792938" y="3119675"/>
            <a:ext cx="1716300" cy="1101600"/>
          </a:xfrm>
          <a:prstGeom prst="roundRect">
            <a:avLst>
              <a:gd fmla="val 2092" name="adj"/>
            </a:avLst>
          </a:prstGeom>
          <a:noFill/>
          <a:ln cap="flat" cmpd="sng" w="28575">
            <a:solidFill>
              <a:schemeClr val="lt2"/>
            </a:solidFill>
            <a:prstDash val="solid"/>
            <a:round/>
            <a:headEnd len="sm" w="sm" type="none"/>
            <a:tailEnd len="sm" w="sm" type="none"/>
          </a:ln>
        </p:spPr>
      </p:sp>
      <p:sp>
        <p:nvSpPr>
          <p:cNvPr id="407" name="Google Shape;407;p74"/>
          <p:cNvSpPr/>
          <p:nvPr>
            <p:ph idx="20" type="pic"/>
          </p:nvPr>
        </p:nvSpPr>
        <p:spPr>
          <a:xfrm>
            <a:off x="6977100" y="3119675"/>
            <a:ext cx="1716300" cy="1101600"/>
          </a:xfrm>
          <a:prstGeom prst="roundRect">
            <a:avLst>
              <a:gd fmla="val 2092" name="adj"/>
            </a:avLst>
          </a:prstGeom>
          <a:noFill/>
          <a:ln cap="flat" cmpd="sng" w="28575">
            <a:solidFill>
              <a:schemeClr val="lt2"/>
            </a:solidFill>
            <a:prstDash val="solid"/>
            <a:round/>
            <a:headEnd len="sm" w="sm" type="none"/>
            <a:tailEnd len="sm" w="sm" type="none"/>
          </a:ln>
        </p:spPr>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_8_NAVY">
  <p:cSld name="CUSTOM_2_1_1_1_1_1_1_1_1_1_1_1_1">
    <p:bg>
      <p:bgPr>
        <a:solidFill>
          <a:schemeClr val="lt1"/>
        </a:solidFill>
      </p:bgPr>
    </p:bg>
    <p:spTree>
      <p:nvGrpSpPr>
        <p:cNvPr id="408" name="Shape 408"/>
        <p:cNvGrpSpPr/>
        <p:nvPr/>
      </p:nvGrpSpPr>
      <p:grpSpPr>
        <a:xfrm>
          <a:off x="0" y="0"/>
          <a:ext cx="0" cy="0"/>
          <a:chOff x="0" y="0"/>
          <a:chExt cx="0" cy="0"/>
        </a:xfrm>
      </p:grpSpPr>
      <p:sp>
        <p:nvSpPr>
          <p:cNvPr id="409" name="Google Shape;409;p75"/>
          <p:cNvSpPr txBox="1"/>
          <p:nvPr>
            <p:ph type="title"/>
          </p:nvPr>
        </p:nvSpPr>
        <p:spPr>
          <a:xfrm>
            <a:off x="450600" y="445025"/>
            <a:ext cx="6480300" cy="558900"/>
          </a:xfrm>
          <a:prstGeom prst="rect">
            <a:avLst/>
          </a:prstGeom>
        </p:spPr>
        <p:txBody>
          <a:bodyPr anchorCtr="0" anchor="t" bIns="91425" lIns="91425" spcFirstLastPara="1" rIns="91425" wrap="square" tIns="91425">
            <a:normAutofit/>
          </a:bodyPr>
          <a:lstStyle>
            <a:lvl1pPr lvl="0">
              <a:lnSpc>
                <a:spcPct val="85000"/>
              </a:lnSpc>
              <a:spcBef>
                <a:spcPts val="0"/>
              </a:spcBef>
              <a:spcAft>
                <a:spcPts val="0"/>
              </a:spcAft>
              <a:buClr>
                <a:schemeClr val="dk1"/>
              </a:buClr>
              <a:buSzPts val="3400"/>
              <a:buNone/>
              <a:defRPr sz="3400">
                <a:solidFill>
                  <a:schemeClr val="dk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410" name="Google Shape;410;p75"/>
          <p:cNvSpPr txBox="1"/>
          <p:nvPr>
            <p:ph idx="1" type="body"/>
          </p:nvPr>
        </p:nvSpPr>
        <p:spPr>
          <a:xfrm>
            <a:off x="450600" y="2520400"/>
            <a:ext cx="1716300" cy="483600"/>
          </a:xfrm>
          <a:prstGeom prst="rect">
            <a:avLst/>
          </a:prstGeom>
        </p:spPr>
        <p:txBody>
          <a:bodyPr anchorCtr="0" anchor="t" bIns="91425" lIns="91425" spcFirstLastPara="1" rIns="91425" wrap="square" tIns="91425">
            <a:normAutofit/>
          </a:bodyPr>
          <a:lstStyle>
            <a:lvl1pPr indent="-285750" lvl="0" marL="457200">
              <a:spcBef>
                <a:spcPts val="0"/>
              </a:spcBef>
              <a:spcAft>
                <a:spcPts val="0"/>
              </a:spcAft>
              <a:buClr>
                <a:schemeClr val="lt2"/>
              </a:buClr>
              <a:buSzPts val="900"/>
              <a:buChar char="●"/>
              <a:defRPr sz="900">
                <a:solidFill>
                  <a:schemeClr val="lt2"/>
                </a:solidFill>
              </a:defRPr>
            </a:lvl1pPr>
            <a:lvl2pPr indent="-285750" lvl="1" marL="914400">
              <a:spcBef>
                <a:spcPts val="0"/>
              </a:spcBef>
              <a:spcAft>
                <a:spcPts val="0"/>
              </a:spcAft>
              <a:buClr>
                <a:schemeClr val="lt2"/>
              </a:buClr>
              <a:buSzPts val="900"/>
              <a:buChar char="○"/>
              <a:defRPr sz="900">
                <a:solidFill>
                  <a:schemeClr val="lt2"/>
                </a:solidFill>
              </a:defRPr>
            </a:lvl2pPr>
            <a:lvl3pPr indent="-285750" lvl="2" marL="1371600">
              <a:spcBef>
                <a:spcPts val="0"/>
              </a:spcBef>
              <a:spcAft>
                <a:spcPts val="0"/>
              </a:spcAft>
              <a:buClr>
                <a:schemeClr val="lt2"/>
              </a:buClr>
              <a:buSzPts val="900"/>
              <a:buChar char="■"/>
              <a:defRPr sz="900">
                <a:solidFill>
                  <a:schemeClr val="lt2"/>
                </a:solidFill>
              </a:defRPr>
            </a:lvl3pPr>
            <a:lvl4pPr indent="-285750" lvl="3" marL="1828800">
              <a:spcBef>
                <a:spcPts val="0"/>
              </a:spcBef>
              <a:spcAft>
                <a:spcPts val="0"/>
              </a:spcAft>
              <a:buClr>
                <a:schemeClr val="lt2"/>
              </a:buClr>
              <a:buSzPts val="900"/>
              <a:buChar char="●"/>
              <a:defRPr sz="900">
                <a:solidFill>
                  <a:schemeClr val="lt2"/>
                </a:solidFill>
              </a:defRPr>
            </a:lvl4pPr>
            <a:lvl5pPr indent="-285750" lvl="4" marL="2286000">
              <a:spcBef>
                <a:spcPts val="0"/>
              </a:spcBef>
              <a:spcAft>
                <a:spcPts val="0"/>
              </a:spcAft>
              <a:buClr>
                <a:schemeClr val="lt2"/>
              </a:buClr>
              <a:buSzPts val="900"/>
              <a:buChar char="○"/>
              <a:defRPr sz="900">
                <a:solidFill>
                  <a:schemeClr val="lt2"/>
                </a:solidFill>
              </a:defRPr>
            </a:lvl5pPr>
            <a:lvl6pPr indent="-285750" lvl="5" marL="2743200">
              <a:spcBef>
                <a:spcPts val="0"/>
              </a:spcBef>
              <a:spcAft>
                <a:spcPts val="0"/>
              </a:spcAft>
              <a:buClr>
                <a:schemeClr val="lt2"/>
              </a:buClr>
              <a:buSzPts val="900"/>
              <a:buChar char="■"/>
              <a:defRPr sz="900">
                <a:solidFill>
                  <a:schemeClr val="lt2"/>
                </a:solidFill>
              </a:defRPr>
            </a:lvl6pPr>
            <a:lvl7pPr indent="-285750" lvl="6" marL="3200400">
              <a:spcBef>
                <a:spcPts val="0"/>
              </a:spcBef>
              <a:spcAft>
                <a:spcPts val="0"/>
              </a:spcAft>
              <a:buClr>
                <a:schemeClr val="lt2"/>
              </a:buClr>
              <a:buSzPts val="900"/>
              <a:buChar char="●"/>
              <a:defRPr sz="900">
                <a:solidFill>
                  <a:schemeClr val="lt2"/>
                </a:solidFill>
              </a:defRPr>
            </a:lvl7pPr>
            <a:lvl8pPr indent="-285750" lvl="7" marL="3657600">
              <a:spcBef>
                <a:spcPts val="0"/>
              </a:spcBef>
              <a:spcAft>
                <a:spcPts val="0"/>
              </a:spcAft>
              <a:buClr>
                <a:schemeClr val="lt2"/>
              </a:buClr>
              <a:buSzPts val="900"/>
              <a:buChar char="○"/>
              <a:defRPr sz="900">
                <a:solidFill>
                  <a:schemeClr val="lt2"/>
                </a:solidFill>
              </a:defRPr>
            </a:lvl8pPr>
            <a:lvl9pPr indent="-285750" lvl="8" marL="4114800">
              <a:spcBef>
                <a:spcPts val="0"/>
              </a:spcBef>
              <a:spcAft>
                <a:spcPts val="0"/>
              </a:spcAft>
              <a:buClr>
                <a:schemeClr val="lt2"/>
              </a:buClr>
              <a:buSzPts val="900"/>
              <a:buChar char="■"/>
              <a:defRPr sz="900">
                <a:solidFill>
                  <a:schemeClr val="lt2"/>
                </a:solidFill>
              </a:defRPr>
            </a:lvl9pPr>
          </a:lstStyle>
          <a:p/>
        </p:txBody>
      </p:sp>
      <p:sp>
        <p:nvSpPr>
          <p:cNvPr id="411" name="Google Shape;411;p75"/>
          <p:cNvSpPr txBox="1"/>
          <p:nvPr>
            <p:ph idx="2" type="body"/>
          </p:nvPr>
        </p:nvSpPr>
        <p:spPr>
          <a:xfrm>
            <a:off x="114125" y="4809300"/>
            <a:ext cx="6705600" cy="181800"/>
          </a:xfrm>
          <a:prstGeom prst="rect">
            <a:avLst/>
          </a:prstGeom>
        </p:spPr>
        <p:txBody>
          <a:bodyPr anchorCtr="0" anchor="ctr" bIns="91425" lIns="91425" spcFirstLastPara="1" rIns="91425" wrap="square" tIns="91425">
            <a:noAutofit/>
          </a:bodyPr>
          <a:lstStyle>
            <a:lvl1pPr indent="-273050" lvl="0" marL="457200">
              <a:spcBef>
                <a:spcPts val="0"/>
              </a:spcBef>
              <a:spcAft>
                <a:spcPts val="0"/>
              </a:spcAft>
              <a:buClr>
                <a:schemeClr val="lt2"/>
              </a:buClr>
              <a:buSzPts val="700"/>
              <a:buChar char="●"/>
              <a:defRPr sz="700">
                <a:solidFill>
                  <a:schemeClr val="lt2"/>
                </a:solidFill>
              </a:defRPr>
            </a:lvl1pPr>
            <a:lvl2pPr indent="-273050" lvl="1" marL="914400">
              <a:spcBef>
                <a:spcPts val="0"/>
              </a:spcBef>
              <a:spcAft>
                <a:spcPts val="0"/>
              </a:spcAft>
              <a:buClr>
                <a:schemeClr val="lt2"/>
              </a:buClr>
              <a:buSzPts val="700"/>
              <a:buChar char="○"/>
              <a:defRPr sz="700">
                <a:solidFill>
                  <a:schemeClr val="lt2"/>
                </a:solidFill>
              </a:defRPr>
            </a:lvl2pPr>
            <a:lvl3pPr indent="-273050" lvl="2" marL="1371600">
              <a:spcBef>
                <a:spcPts val="0"/>
              </a:spcBef>
              <a:spcAft>
                <a:spcPts val="0"/>
              </a:spcAft>
              <a:buClr>
                <a:schemeClr val="lt2"/>
              </a:buClr>
              <a:buSzPts val="700"/>
              <a:buChar char="■"/>
              <a:defRPr sz="700">
                <a:solidFill>
                  <a:schemeClr val="lt2"/>
                </a:solidFill>
              </a:defRPr>
            </a:lvl3pPr>
            <a:lvl4pPr indent="-273050" lvl="3" marL="1828800">
              <a:spcBef>
                <a:spcPts val="0"/>
              </a:spcBef>
              <a:spcAft>
                <a:spcPts val="0"/>
              </a:spcAft>
              <a:buClr>
                <a:schemeClr val="lt2"/>
              </a:buClr>
              <a:buSzPts val="700"/>
              <a:buChar char="●"/>
              <a:defRPr sz="700">
                <a:solidFill>
                  <a:schemeClr val="lt2"/>
                </a:solidFill>
              </a:defRPr>
            </a:lvl4pPr>
            <a:lvl5pPr indent="-273050" lvl="4" marL="2286000">
              <a:spcBef>
                <a:spcPts val="0"/>
              </a:spcBef>
              <a:spcAft>
                <a:spcPts val="0"/>
              </a:spcAft>
              <a:buClr>
                <a:schemeClr val="lt2"/>
              </a:buClr>
              <a:buSzPts val="700"/>
              <a:buChar char="○"/>
              <a:defRPr sz="700">
                <a:solidFill>
                  <a:schemeClr val="lt2"/>
                </a:solidFill>
              </a:defRPr>
            </a:lvl5pPr>
            <a:lvl6pPr indent="-273050" lvl="5" marL="2743200">
              <a:spcBef>
                <a:spcPts val="0"/>
              </a:spcBef>
              <a:spcAft>
                <a:spcPts val="0"/>
              </a:spcAft>
              <a:buClr>
                <a:schemeClr val="lt2"/>
              </a:buClr>
              <a:buSzPts val="700"/>
              <a:buChar char="■"/>
              <a:defRPr sz="700">
                <a:solidFill>
                  <a:schemeClr val="lt2"/>
                </a:solidFill>
              </a:defRPr>
            </a:lvl6pPr>
            <a:lvl7pPr indent="-273050" lvl="6" marL="3200400">
              <a:spcBef>
                <a:spcPts val="0"/>
              </a:spcBef>
              <a:spcAft>
                <a:spcPts val="0"/>
              </a:spcAft>
              <a:buClr>
                <a:schemeClr val="lt2"/>
              </a:buClr>
              <a:buSzPts val="700"/>
              <a:buChar char="●"/>
              <a:defRPr sz="700">
                <a:solidFill>
                  <a:schemeClr val="lt2"/>
                </a:solidFill>
              </a:defRPr>
            </a:lvl7pPr>
            <a:lvl8pPr indent="-273050" lvl="7" marL="3657600">
              <a:spcBef>
                <a:spcPts val="0"/>
              </a:spcBef>
              <a:spcAft>
                <a:spcPts val="0"/>
              </a:spcAft>
              <a:buClr>
                <a:schemeClr val="lt2"/>
              </a:buClr>
              <a:buSzPts val="700"/>
              <a:buChar char="○"/>
              <a:defRPr sz="700">
                <a:solidFill>
                  <a:schemeClr val="lt2"/>
                </a:solidFill>
              </a:defRPr>
            </a:lvl8pPr>
            <a:lvl9pPr indent="-273050" lvl="8" marL="4114800">
              <a:spcBef>
                <a:spcPts val="0"/>
              </a:spcBef>
              <a:spcAft>
                <a:spcPts val="0"/>
              </a:spcAft>
              <a:buClr>
                <a:schemeClr val="lt2"/>
              </a:buClr>
              <a:buSzPts val="700"/>
              <a:buChar char="■"/>
              <a:defRPr sz="700">
                <a:solidFill>
                  <a:schemeClr val="lt2"/>
                </a:solidFill>
              </a:defRPr>
            </a:lvl9pPr>
          </a:lstStyle>
          <a:p/>
        </p:txBody>
      </p:sp>
      <p:sp>
        <p:nvSpPr>
          <p:cNvPr id="412" name="Google Shape;412;p75"/>
          <p:cNvSpPr/>
          <p:nvPr>
            <p:ph idx="3" type="pic"/>
          </p:nvPr>
        </p:nvSpPr>
        <p:spPr>
          <a:xfrm>
            <a:off x="442975" y="1306550"/>
            <a:ext cx="1716300" cy="1101600"/>
          </a:xfrm>
          <a:prstGeom prst="roundRect">
            <a:avLst>
              <a:gd fmla="val 2092" name="adj"/>
            </a:avLst>
          </a:prstGeom>
          <a:noFill/>
          <a:ln cap="flat" cmpd="sng" w="28575">
            <a:solidFill>
              <a:schemeClr val="dk1"/>
            </a:solidFill>
            <a:prstDash val="solid"/>
            <a:round/>
            <a:headEnd len="sm" w="sm" type="none"/>
            <a:tailEnd len="sm" w="sm" type="none"/>
          </a:ln>
        </p:spPr>
      </p:sp>
      <p:sp>
        <p:nvSpPr>
          <p:cNvPr id="413" name="Google Shape;413;p75"/>
          <p:cNvSpPr/>
          <p:nvPr>
            <p:ph idx="4" type="pic"/>
          </p:nvPr>
        </p:nvSpPr>
        <p:spPr>
          <a:xfrm>
            <a:off x="442975" y="3119675"/>
            <a:ext cx="1716300" cy="1101600"/>
          </a:xfrm>
          <a:prstGeom prst="roundRect">
            <a:avLst>
              <a:gd fmla="val 2092" name="adj"/>
            </a:avLst>
          </a:prstGeom>
          <a:noFill/>
          <a:ln cap="flat" cmpd="sng" w="28575">
            <a:solidFill>
              <a:schemeClr val="dk1"/>
            </a:solidFill>
            <a:prstDash val="solid"/>
            <a:round/>
            <a:headEnd len="sm" w="sm" type="none"/>
            <a:tailEnd len="sm" w="sm" type="none"/>
          </a:ln>
        </p:spPr>
      </p:sp>
      <p:sp>
        <p:nvSpPr>
          <p:cNvPr id="414" name="Google Shape;414;p75"/>
          <p:cNvSpPr txBox="1"/>
          <p:nvPr>
            <p:ph idx="5" type="body"/>
          </p:nvPr>
        </p:nvSpPr>
        <p:spPr>
          <a:xfrm>
            <a:off x="442975" y="4325700"/>
            <a:ext cx="1716300" cy="483600"/>
          </a:xfrm>
          <a:prstGeom prst="rect">
            <a:avLst/>
          </a:prstGeom>
        </p:spPr>
        <p:txBody>
          <a:bodyPr anchorCtr="0" anchor="t" bIns="91425" lIns="91425" spcFirstLastPara="1" rIns="91425" wrap="square" tIns="91425">
            <a:normAutofit/>
          </a:bodyPr>
          <a:lstStyle>
            <a:lvl1pPr indent="-285750" lvl="0" marL="457200">
              <a:spcBef>
                <a:spcPts val="0"/>
              </a:spcBef>
              <a:spcAft>
                <a:spcPts val="0"/>
              </a:spcAft>
              <a:buClr>
                <a:schemeClr val="lt2"/>
              </a:buClr>
              <a:buSzPts val="900"/>
              <a:buChar char="●"/>
              <a:defRPr sz="900">
                <a:solidFill>
                  <a:schemeClr val="lt2"/>
                </a:solidFill>
              </a:defRPr>
            </a:lvl1pPr>
            <a:lvl2pPr indent="-285750" lvl="1" marL="914400">
              <a:spcBef>
                <a:spcPts val="0"/>
              </a:spcBef>
              <a:spcAft>
                <a:spcPts val="0"/>
              </a:spcAft>
              <a:buClr>
                <a:schemeClr val="lt2"/>
              </a:buClr>
              <a:buSzPts val="900"/>
              <a:buChar char="○"/>
              <a:defRPr sz="900">
                <a:solidFill>
                  <a:schemeClr val="lt2"/>
                </a:solidFill>
              </a:defRPr>
            </a:lvl2pPr>
            <a:lvl3pPr indent="-285750" lvl="2" marL="1371600">
              <a:spcBef>
                <a:spcPts val="0"/>
              </a:spcBef>
              <a:spcAft>
                <a:spcPts val="0"/>
              </a:spcAft>
              <a:buClr>
                <a:schemeClr val="lt2"/>
              </a:buClr>
              <a:buSzPts val="900"/>
              <a:buChar char="■"/>
              <a:defRPr sz="900">
                <a:solidFill>
                  <a:schemeClr val="lt2"/>
                </a:solidFill>
              </a:defRPr>
            </a:lvl3pPr>
            <a:lvl4pPr indent="-285750" lvl="3" marL="1828800">
              <a:spcBef>
                <a:spcPts val="0"/>
              </a:spcBef>
              <a:spcAft>
                <a:spcPts val="0"/>
              </a:spcAft>
              <a:buClr>
                <a:schemeClr val="lt2"/>
              </a:buClr>
              <a:buSzPts val="900"/>
              <a:buChar char="●"/>
              <a:defRPr sz="900">
                <a:solidFill>
                  <a:schemeClr val="lt2"/>
                </a:solidFill>
              </a:defRPr>
            </a:lvl4pPr>
            <a:lvl5pPr indent="-285750" lvl="4" marL="2286000">
              <a:spcBef>
                <a:spcPts val="0"/>
              </a:spcBef>
              <a:spcAft>
                <a:spcPts val="0"/>
              </a:spcAft>
              <a:buClr>
                <a:schemeClr val="lt2"/>
              </a:buClr>
              <a:buSzPts val="900"/>
              <a:buChar char="○"/>
              <a:defRPr sz="900">
                <a:solidFill>
                  <a:schemeClr val="lt2"/>
                </a:solidFill>
              </a:defRPr>
            </a:lvl5pPr>
            <a:lvl6pPr indent="-285750" lvl="5" marL="2743200">
              <a:spcBef>
                <a:spcPts val="0"/>
              </a:spcBef>
              <a:spcAft>
                <a:spcPts val="0"/>
              </a:spcAft>
              <a:buClr>
                <a:schemeClr val="lt2"/>
              </a:buClr>
              <a:buSzPts val="900"/>
              <a:buChar char="■"/>
              <a:defRPr sz="900">
                <a:solidFill>
                  <a:schemeClr val="lt2"/>
                </a:solidFill>
              </a:defRPr>
            </a:lvl6pPr>
            <a:lvl7pPr indent="-285750" lvl="6" marL="3200400">
              <a:spcBef>
                <a:spcPts val="0"/>
              </a:spcBef>
              <a:spcAft>
                <a:spcPts val="0"/>
              </a:spcAft>
              <a:buClr>
                <a:schemeClr val="lt2"/>
              </a:buClr>
              <a:buSzPts val="900"/>
              <a:buChar char="●"/>
              <a:defRPr sz="900">
                <a:solidFill>
                  <a:schemeClr val="lt2"/>
                </a:solidFill>
              </a:defRPr>
            </a:lvl7pPr>
            <a:lvl8pPr indent="-285750" lvl="7" marL="3657600">
              <a:spcBef>
                <a:spcPts val="0"/>
              </a:spcBef>
              <a:spcAft>
                <a:spcPts val="0"/>
              </a:spcAft>
              <a:buClr>
                <a:schemeClr val="lt2"/>
              </a:buClr>
              <a:buSzPts val="900"/>
              <a:buChar char="○"/>
              <a:defRPr sz="900">
                <a:solidFill>
                  <a:schemeClr val="lt2"/>
                </a:solidFill>
              </a:defRPr>
            </a:lvl8pPr>
            <a:lvl9pPr indent="-285750" lvl="8" marL="4114800">
              <a:spcBef>
                <a:spcPts val="0"/>
              </a:spcBef>
              <a:spcAft>
                <a:spcPts val="0"/>
              </a:spcAft>
              <a:buClr>
                <a:schemeClr val="lt2"/>
              </a:buClr>
              <a:buSzPts val="900"/>
              <a:buChar char="■"/>
              <a:defRPr sz="900">
                <a:solidFill>
                  <a:schemeClr val="lt2"/>
                </a:solidFill>
              </a:defRPr>
            </a:lvl9pPr>
          </a:lstStyle>
          <a:p/>
        </p:txBody>
      </p:sp>
      <p:sp>
        <p:nvSpPr>
          <p:cNvPr id="415" name="Google Shape;415;p75"/>
          <p:cNvSpPr/>
          <p:nvPr>
            <p:ph idx="6" type="pic"/>
          </p:nvPr>
        </p:nvSpPr>
        <p:spPr>
          <a:xfrm>
            <a:off x="2608775" y="1306550"/>
            <a:ext cx="1716300" cy="1101600"/>
          </a:xfrm>
          <a:prstGeom prst="roundRect">
            <a:avLst>
              <a:gd fmla="val 2092" name="adj"/>
            </a:avLst>
          </a:prstGeom>
          <a:noFill/>
          <a:ln cap="flat" cmpd="sng" w="28575">
            <a:solidFill>
              <a:schemeClr val="dk1"/>
            </a:solidFill>
            <a:prstDash val="solid"/>
            <a:round/>
            <a:headEnd len="sm" w="sm" type="none"/>
            <a:tailEnd len="sm" w="sm" type="none"/>
          </a:ln>
        </p:spPr>
      </p:sp>
      <p:sp>
        <p:nvSpPr>
          <p:cNvPr id="416" name="Google Shape;416;p75"/>
          <p:cNvSpPr txBox="1"/>
          <p:nvPr>
            <p:ph idx="7" type="body"/>
          </p:nvPr>
        </p:nvSpPr>
        <p:spPr>
          <a:xfrm>
            <a:off x="2608775" y="4325700"/>
            <a:ext cx="1716300" cy="483600"/>
          </a:xfrm>
          <a:prstGeom prst="rect">
            <a:avLst/>
          </a:prstGeom>
        </p:spPr>
        <p:txBody>
          <a:bodyPr anchorCtr="0" anchor="t" bIns="91425" lIns="91425" spcFirstLastPara="1" rIns="91425" wrap="square" tIns="91425">
            <a:normAutofit/>
          </a:bodyPr>
          <a:lstStyle>
            <a:lvl1pPr indent="-285750" lvl="0" marL="457200">
              <a:spcBef>
                <a:spcPts val="0"/>
              </a:spcBef>
              <a:spcAft>
                <a:spcPts val="0"/>
              </a:spcAft>
              <a:buClr>
                <a:schemeClr val="lt2"/>
              </a:buClr>
              <a:buSzPts val="900"/>
              <a:buChar char="●"/>
              <a:defRPr sz="900">
                <a:solidFill>
                  <a:schemeClr val="lt2"/>
                </a:solidFill>
              </a:defRPr>
            </a:lvl1pPr>
            <a:lvl2pPr indent="-285750" lvl="1" marL="914400">
              <a:spcBef>
                <a:spcPts val="0"/>
              </a:spcBef>
              <a:spcAft>
                <a:spcPts val="0"/>
              </a:spcAft>
              <a:buClr>
                <a:schemeClr val="lt2"/>
              </a:buClr>
              <a:buSzPts val="900"/>
              <a:buChar char="○"/>
              <a:defRPr sz="900">
                <a:solidFill>
                  <a:schemeClr val="lt2"/>
                </a:solidFill>
              </a:defRPr>
            </a:lvl2pPr>
            <a:lvl3pPr indent="-285750" lvl="2" marL="1371600">
              <a:spcBef>
                <a:spcPts val="0"/>
              </a:spcBef>
              <a:spcAft>
                <a:spcPts val="0"/>
              </a:spcAft>
              <a:buClr>
                <a:schemeClr val="lt2"/>
              </a:buClr>
              <a:buSzPts val="900"/>
              <a:buChar char="■"/>
              <a:defRPr sz="900">
                <a:solidFill>
                  <a:schemeClr val="lt2"/>
                </a:solidFill>
              </a:defRPr>
            </a:lvl3pPr>
            <a:lvl4pPr indent="-285750" lvl="3" marL="1828800">
              <a:spcBef>
                <a:spcPts val="0"/>
              </a:spcBef>
              <a:spcAft>
                <a:spcPts val="0"/>
              </a:spcAft>
              <a:buClr>
                <a:schemeClr val="lt2"/>
              </a:buClr>
              <a:buSzPts val="900"/>
              <a:buChar char="●"/>
              <a:defRPr sz="900">
                <a:solidFill>
                  <a:schemeClr val="lt2"/>
                </a:solidFill>
              </a:defRPr>
            </a:lvl4pPr>
            <a:lvl5pPr indent="-285750" lvl="4" marL="2286000">
              <a:spcBef>
                <a:spcPts val="0"/>
              </a:spcBef>
              <a:spcAft>
                <a:spcPts val="0"/>
              </a:spcAft>
              <a:buClr>
                <a:schemeClr val="lt2"/>
              </a:buClr>
              <a:buSzPts val="900"/>
              <a:buChar char="○"/>
              <a:defRPr sz="900">
                <a:solidFill>
                  <a:schemeClr val="lt2"/>
                </a:solidFill>
              </a:defRPr>
            </a:lvl5pPr>
            <a:lvl6pPr indent="-285750" lvl="5" marL="2743200">
              <a:spcBef>
                <a:spcPts val="0"/>
              </a:spcBef>
              <a:spcAft>
                <a:spcPts val="0"/>
              </a:spcAft>
              <a:buClr>
                <a:schemeClr val="lt2"/>
              </a:buClr>
              <a:buSzPts val="900"/>
              <a:buChar char="■"/>
              <a:defRPr sz="900">
                <a:solidFill>
                  <a:schemeClr val="lt2"/>
                </a:solidFill>
              </a:defRPr>
            </a:lvl6pPr>
            <a:lvl7pPr indent="-285750" lvl="6" marL="3200400">
              <a:spcBef>
                <a:spcPts val="0"/>
              </a:spcBef>
              <a:spcAft>
                <a:spcPts val="0"/>
              </a:spcAft>
              <a:buClr>
                <a:schemeClr val="lt2"/>
              </a:buClr>
              <a:buSzPts val="900"/>
              <a:buChar char="●"/>
              <a:defRPr sz="900">
                <a:solidFill>
                  <a:schemeClr val="lt2"/>
                </a:solidFill>
              </a:defRPr>
            </a:lvl7pPr>
            <a:lvl8pPr indent="-285750" lvl="7" marL="3657600">
              <a:spcBef>
                <a:spcPts val="0"/>
              </a:spcBef>
              <a:spcAft>
                <a:spcPts val="0"/>
              </a:spcAft>
              <a:buClr>
                <a:schemeClr val="lt2"/>
              </a:buClr>
              <a:buSzPts val="900"/>
              <a:buChar char="○"/>
              <a:defRPr sz="900">
                <a:solidFill>
                  <a:schemeClr val="lt2"/>
                </a:solidFill>
              </a:defRPr>
            </a:lvl8pPr>
            <a:lvl9pPr indent="-285750" lvl="8" marL="4114800">
              <a:spcBef>
                <a:spcPts val="0"/>
              </a:spcBef>
              <a:spcAft>
                <a:spcPts val="0"/>
              </a:spcAft>
              <a:buClr>
                <a:schemeClr val="lt2"/>
              </a:buClr>
              <a:buSzPts val="900"/>
              <a:buChar char="■"/>
              <a:defRPr sz="900">
                <a:solidFill>
                  <a:schemeClr val="lt2"/>
                </a:solidFill>
              </a:defRPr>
            </a:lvl9pPr>
          </a:lstStyle>
          <a:p/>
        </p:txBody>
      </p:sp>
      <p:sp>
        <p:nvSpPr>
          <p:cNvPr id="417" name="Google Shape;417;p75"/>
          <p:cNvSpPr/>
          <p:nvPr>
            <p:ph idx="8" type="pic"/>
          </p:nvPr>
        </p:nvSpPr>
        <p:spPr>
          <a:xfrm>
            <a:off x="6977100" y="1306550"/>
            <a:ext cx="1716300" cy="1101600"/>
          </a:xfrm>
          <a:prstGeom prst="roundRect">
            <a:avLst>
              <a:gd fmla="val 2092" name="adj"/>
            </a:avLst>
          </a:prstGeom>
          <a:noFill/>
          <a:ln cap="flat" cmpd="sng" w="28575">
            <a:solidFill>
              <a:schemeClr val="dk1"/>
            </a:solidFill>
            <a:prstDash val="solid"/>
            <a:round/>
            <a:headEnd len="sm" w="sm" type="none"/>
            <a:tailEnd len="sm" w="sm" type="none"/>
          </a:ln>
        </p:spPr>
      </p:sp>
      <p:sp>
        <p:nvSpPr>
          <p:cNvPr id="418" name="Google Shape;418;p75"/>
          <p:cNvSpPr txBox="1"/>
          <p:nvPr>
            <p:ph idx="9" type="body"/>
          </p:nvPr>
        </p:nvSpPr>
        <p:spPr>
          <a:xfrm>
            <a:off x="6977100" y="2520400"/>
            <a:ext cx="1716300" cy="483600"/>
          </a:xfrm>
          <a:prstGeom prst="rect">
            <a:avLst/>
          </a:prstGeom>
        </p:spPr>
        <p:txBody>
          <a:bodyPr anchorCtr="0" anchor="t" bIns="91425" lIns="91425" spcFirstLastPara="1" rIns="91425" wrap="square" tIns="91425">
            <a:normAutofit/>
          </a:bodyPr>
          <a:lstStyle>
            <a:lvl1pPr indent="-285750" lvl="0" marL="457200">
              <a:spcBef>
                <a:spcPts val="0"/>
              </a:spcBef>
              <a:spcAft>
                <a:spcPts val="0"/>
              </a:spcAft>
              <a:buClr>
                <a:schemeClr val="lt2"/>
              </a:buClr>
              <a:buSzPts val="900"/>
              <a:buChar char="●"/>
              <a:defRPr sz="900">
                <a:solidFill>
                  <a:schemeClr val="lt2"/>
                </a:solidFill>
              </a:defRPr>
            </a:lvl1pPr>
            <a:lvl2pPr indent="-285750" lvl="1" marL="914400">
              <a:spcBef>
                <a:spcPts val="0"/>
              </a:spcBef>
              <a:spcAft>
                <a:spcPts val="0"/>
              </a:spcAft>
              <a:buClr>
                <a:schemeClr val="lt2"/>
              </a:buClr>
              <a:buSzPts val="900"/>
              <a:buChar char="○"/>
              <a:defRPr sz="900">
                <a:solidFill>
                  <a:schemeClr val="lt2"/>
                </a:solidFill>
              </a:defRPr>
            </a:lvl2pPr>
            <a:lvl3pPr indent="-285750" lvl="2" marL="1371600">
              <a:spcBef>
                <a:spcPts val="0"/>
              </a:spcBef>
              <a:spcAft>
                <a:spcPts val="0"/>
              </a:spcAft>
              <a:buClr>
                <a:schemeClr val="lt2"/>
              </a:buClr>
              <a:buSzPts val="900"/>
              <a:buChar char="■"/>
              <a:defRPr sz="900">
                <a:solidFill>
                  <a:schemeClr val="lt2"/>
                </a:solidFill>
              </a:defRPr>
            </a:lvl3pPr>
            <a:lvl4pPr indent="-285750" lvl="3" marL="1828800">
              <a:spcBef>
                <a:spcPts val="0"/>
              </a:spcBef>
              <a:spcAft>
                <a:spcPts val="0"/>
              </a:spcAft>
              <a:buClr>
                <a:schemeClr val="lt2"/>
              </a:buClr>
              <a:buSzPts val="900"/>
              <a:buChar char="●"/>
              <a:defRPr sz="900">
                <a:solidFill>
                  <a:schemeClr val="lt2"/>
                </a:solidFill>
              </a:defRPr>
            </a:lvl4pPr>
            <a:lvl5pPr indent="-285750" lvl="4" marL="2286000">
              <a:spcBef>
                <a:spcPts val="0"/>
              </a:spcBef>
              <a:spcAft>
                <a:spcPts val="0"/>
              </a:spcAft>
              <a:buClr>
                <a:schemeClr val="lt2"/>
              </a:buClr>
              <a:buSzPts val="900"/>
              <a:buChar char="○"/>
              <a:defRPr sz="900">
                <a:solidFill>
                  <a:schemeClr val="lt2"/>
                </a:solidFill>
              </a:defRPr>
            </a:lvl5pPr>
            <a:lvl6pPr indent="-285750" lvl="5" marL="2743200">
              <a:spcBef>
                <a:spcPts val="0"/>
              </a:spcBef>
              <a:spcAft>
                <a:spcPts val="0"/>
              </a:spcAft>
              <a:buClr>
                <a:schemeClr val="lt2"/>
              </a:buClr>
              <a:buSzPts val="900"/>
              <a:buChar char="■"/>
              <a:defRPr sz="900">
                <a:solidFill>
                  <a:schemeClr val="lt2"/>
                </a:solidFill>
              </a:defRPr>
            </a:lvl6pPr>
            <a:lvl7pPr indent="-285750" lvl="6" marL="3200400">
              <a:spcBef>
                <a:spcPts val="0"/>
              </a:spcBef>
              <a:spcAft>
                <a:spcPts val="0"/>
              </a:spcAft>
              <a:buClr>
                <a:schemeClr val="lt2"/>
              </a:buClr>
              <a:buSzPts val="900"/>
              <a:buChar char="●"/>
              <a:defRPr sz="900">
                <a:solidFill>
                  <a:schemeClr val="lt2"/>
                </a:solidFill>
              </a:defRPr>
            </a:lvl7pPr>
            <a:lvl8pPr indent="-285750" lvl="7" marL="3657600">
              <a:spcBef>
                <a:spcPts val="0"/>
              </a:spcBef>
              <a:spcAft>
                <a:spcPts val="0"/>
              </a:spcAft>
              <a:buClr>
                <a:schemeClr val="lt2"/>
              </a:buClr>
              <a:buSzPts val="900"/>
              <a:buChar char="○"/>
              <a:defRPr sz="900">
                <a:solidFill>
                  <a:schemeClr val="lt2"/>
                </a:solidFill>
              </a:defRPr>
            </a:lvl8pPr>
            <a:lvl9pPr indent="-285750" lvl="8" marL="4114800">
              <a:spcBef>
                <a:spcPts val="0"/>
              </a:spcBef>
              <a:spcAft>
                <a:spcPts val="0"/>
              </a:spcAft>
              <a:buClr>
                <a:schemeClr val="lt2"/>
              </a:buClr>
              <a:buSzPts val="900"/>
              <a:buChar char="■"/>
              <a:defRPr sz="900">
                <a:solidFill>
                  <a:schemeClr val="lt2"/>
                </a:solidFill>
              </a:defRPr>
            </a:lvl9pPr>
          </a:lstStyle>
          <a:p/>
        </p:txBody>
      </p:sp>
      <p:sp>
        <p:nvSpPr>
          <p:cNvPr id="419" name="Google Shape;419;p75"/>
          <p:cNvSpPr/>
          <p:nvPr>
            <p:ph idx="13" type="pic"/>
          </p:nvPr>
        </p:nvSpPr>
        <p:spPr>
          <a:xfrm>
            <a:off x="6977100" y="3119675"/>
            <a:ext cx="1716300" cy="1101600"/>
          </a:xfrm>
          <a:prstGeom prst="roundRect">
            <a:avLst>
              <a:gd fmla="val 2092" name="adj"/>
            </a:avLst>
          </a:prstGeom>
          <a:noFill/>
          <a:ln cap="flat" cmpd="sng" w="28575">
            <a:solidFill>
              <a:schemeClr val="dk1"/>
            </a:solidFill>
            <a:prstDash val="solid"/>
            <a:round/>
            <a:headEnd len="sm" w="sm" type="none"/>
            <a:tailEnd len="sm" w="sm" type="none"/>
          </a:ln>
        </p:spPr>
      </p:sp>
      <p:sp>
        <p:nvSpPr>
          <p:cNvPr id="420" name="Google Shape;420;p75"/>
          <p:cNvSpPr txBox="1"/>
          <p:nvPr>
            <p:ph idx="14" type="body"/>
          </p:nvPr>
        </p:nvSpPr>
        <p:spPr>
          <a:xfrm>
            <a:off x="6977100" y="4325700"/>
            <a:ext cx="1716300" cy="483600"/>
          </a:xfrm>
          <a:prstGeom prst="rect">
            <a:avLst/>
          </a:prstGeom>
        </p:spPr>
        <p:txBody>
          <a:bodyPr anchorCtr="0" anchor="t" bIns="91425" lIns="91425" spcFirstLastPara="1" rIns="91425" wrap="square" tIns="91425">
            <a:normAutofit/>
          </a:bodyPr>
          <a:lstStyle>
            <a:lvl1pPr indent="-285750" lvl="0" marL="457200">
              <a:spcBef>
                <a:spcPts val="0"/>
              </a:spcBef>
              <a:spcAft>
                <a:spcPts val="0"/>
              </a:spcAft>
              <a:buClr>
                <a:schemeClr val="lt2"/>
              </a:buClr>
              <a:buSzPts val="900"/>
              <a:buChar char="●"/>
              <a:defRPr sz="900">
                <a:solidFill>
                  <a:schemeClr val="lt2"/>
                </a:solidFill>
              </a:defRPr>
            </a:lvl1pPr>
            <a:lvl2pPr indent="-285750" lvl="1" marL="914400">
              <a:spcBef>
                <a:spcPts val="0"/>
              </a:spcBef>
              <a:spcAft>
                <a:spcPts val="0"/>
              </a:spcAft>
              <a:buClr>
                <a:schemeClr val="lt2"/>
              </a:buClr>
              <a:buSzPts val="900"/>
              <a:buChar char="○"/>
              <a:defRPr sz="900">
                <a:solidFill>
                  <a:schemeClr val="lt2"/>
                </a:solidFill>
              </a:defRPr>
            </a:lvl2pPr>
            <a:lvl3pPr indent="-285750" lvl="2" marL="1371600">
              <a:spcBef>
                <a:spcPts val="0"/>
              </a:spcBef>
              <a:spcAft>
                <a:spcPts val="0"/>
              </a:spcAft>
              <a:buClr>
                <a:schemeClr val="lt2"/>
              </a:buClr>
              <a:buSzPts val="900"/>
              <a:buChar char="■"/>
              <a:defRPr sz="900">
                <a:solidFill>
                  <a:schemeClr val="lt2"/>
                </a:solidFill>
              </a:defRPr>
            </a:lvl3pPr>
            <a:lvl4pPr indent="-285750" lvl="3" marL="1828800">
              <a:spcBef>
                <a:spcPts val="0"/>
              </a:spcBef>
              <a:spcAft>
                <a:spcPts val="0"/>
              </a:spcAft>
              <a:buClr>
                <a:schemeClr val="lt2"/>
              </a:buClr>
              <a:buSzPts val="900"/>
              <a:buChar char="●"/>
              <a:defRPr sz="900">
                <a:solidFill>
                  <a:schemeClr val="lt2"/>
                </a:solidFill>
              </a:defRPr>
            </a:lvl4pPr>
            <a:lvl5pPr indent="-285750" lvl="4" marL="2286000">
              <a:spcBef>
                <a:spcPts val="0"/>
              </a:spcBef>
              <a:spcAft>
                <a:spcPts val="0"/>
              </a:spcAft>
              <a:buClr>
                <a:schemeClr val="lt2"/>
              </a:buClr>
              <a:buSzPts val="900"/>
              <a:buChar char="○"/>
              <a:defRPr sz="900">
                <a:solidFill>
                  <a:schemeClr val="lt2"/>
                </a:solidFill>
              </a:defRPr>
            </a:lvl5pPr>
            <a:lvl6pPr indent="-285750" lvl="5" marL="2743200">
              <a:spcBef>
                <a:spcPts val="0"/>
              </a:spcBef>
              <a:spcAft>
                <a:spcPts val="0"/>
              </a:spcAft>
              <a:buClr>
                <a:schemeClr val="lt2"/>
              </a:buClr>
              <a:buSzPts val="900"/>
              <a:buChar char="■"/>
              <a:defRPr sz="900">
                <a:solidFill>
                  <a:schemeClr val="lt2"/>
                </a:solidFill>
              </a:defRPr>
            </a:lvl6pPr>
            <a:lvl7pPr indent="-285750" lvl="6" marL="3200400">
              <a:spcBef>
                <a:spcPts val="0"/>
              </a:spcBef>
              <a:spcAft>
                <a:spcPts val="0"/>
              </a:spcAft>
              <a:buClr>
                <a:schemeClr val="lt2"/>
              </a:buClr>
              <a:buSzPts val="900"/>
              <a:buChar char="●"/>
              <a:defRPr sz="900">
                <a:solidFill>
                  <a:schemeClr val="lt2"/>
                </a:solidFill>
              </a:defRPr>
            </a:lvl7pPr>
            <a:lvl8pPr indent="-285750" lvl="7" marL="3657600">
              <a:spcBef>
                <a:spcPts val="0"/>
              </a:spcBef>
              <a:spcAft>
                <a:spcPts val="0"/>
              </a:spcAft>
              <a:buClr>
                <a:schemeClr val="lt2"/>
              </a:buClr>
              <a:buSzPts val="900"/>
              <a:buChar char="○"/>
              <a:defRPr sz="900">
                <a:solidFill>
                  <a:schemeClr val="lt2"/>
                </a:solidFill>
              </a:defRPr>
            </a:lvl8pPr>
            <a:lvl9pPr indent="-285750" lvl="8" marL="4114800">
              <a:spcBef>
                <a:spcPts val="0"/>
              </a:spcBef>
              <a:spcAft>
                <a:spcPts val="0"/>
              </a:spcAft>
              <a:buClr>
                <a:schemeClr val="lt2"/>
              </a:buClr>
              <a:buSzPts val="900"/>
              <a:buChar char="■"/>
              <a:defRPr sz="900">
                <a:solidFill>
                  <a:schemeClr val="lt2"/>
                </a:solidFill>
              </a:defRPr>
            </a:lvl9pPr>
          </a:lstStyle>
          <a:p/>
        </p:txBody>
      </p:sp>
      <p:sp>
        <p:nvSpPr>
          <p:cNvPr id="421" name="Google Shape;421;p75"/>
          <p:cNvSpPr txBox="1"/>
          <p:nvPr>
            <p:ph idx="15" type="body"/>
          </p:nvPr>
        </p:nvSpPr>
        <p:spPr>
          <a:xfrm>
            <a:off x="4792938" y="4325700"/>
            <a:ext cx="1716300" cy="483600"/>
          </a:xfrm>
          <a:prstGeom prst="rect">
            <a:avLst/>
          </a:prstGeom>
        </p:spPr>
        <p:txBody>
          <a:bodyPr anchorCtr="0" anchor="t" bIns="91425" lIns="91425" spcFirstLastPara="1" rIns="91425" wrap="square" tIns="91425">
            <a:normAutofit/>
          </a:bodyPr>
          <a:lstStyle>
            <a:lvl1pPr indent="-285750" lvl="0" marL="457200">
              <a:spcBef>
                <a:spcPts val="0"/>
              </a:spcBef>
              <a:spcAft>
                <a:spcPts val="0"/>
              </a:spcAft>
              <a:buClr>
                <a:schemeClr val="lt2"/>
              </a:buClr>
              <a:buSzPts val="900"/>
              <a:buChar char="●"/>
              <a:defRPr sz="900">
                <a:solidFill>
                  <a:schemeClr val="lt2"/>
                </a:solidFill>
              </a:defRPr>
            </a:lvl1pPr>
            <a:lvl2pPr indent="-285750" lvl="1" marL="914400">
              <a:spcBef>
                <a:spcPts val="0"/>
              </a:spcBef>
              <a:spcAft>
                <a:spcPts val="0"/>
              </a:spcAft>
              <a:buClr>
                <a:schemeClr val="lt2"/>
              </a:buClr>
              <a:buSzPts val="900"/>
              <a:buChar char="○"/>
              <a:defRPr sz="900">
                <a:solidFill>
                  <a:schemeClr val="lt2"/>
                </a:solidFill>
              </a:defRPr>
            </a:lvl2pPr>
            <a:lvl3pPr indent="-285750" lvl="2" marL="1371600">
              <a:spcBef>
                <a:spcPts val="0"/>
              </a:spcBef>
              <a:spcAft>
                <a:spcPts val="0"/>
              </a:spcAft>
              <a:buClr>
                <a:schemeClr val="lt2"/>
              </a:buClr>
              <a:buSzPts val="900"/>
              <a:buChar char="■"/>
              <a:defRPr sz="900">
                <a:solidFill>
                  <a:schemeClr val="lt2"/>
                </a:solidFill>
              </a:defRPr>
            </a:lvl3pPr>
            <a:lvl4pPr indent="-285750" lvl="3" marL="1828800">
              <a:spcBef>
                <a:spcPts val="0"/>
              </a:spcBef>
              <a:spcAft>
                <a:spcPts val="0"/>
              </a:spcAft>
              <a:buClr>
                <a:schemeClr val="lt2"/>
              </a:buClr>
              <a:buSzPts val="900"/>
              <a:buChar char="●"/>
              <a:defRPr sz="900">
                <a:solidFill>
                  <a:schemeClr val="lt2"/>
                </a:solidFill>
              </a:defRPr>
            </a:lvl4pPr>
            <a:lvl5pPr indent="-285750" lvl="4" marL="2286000">
              <a:spcBef>
                <a:spcPts val="0"/>
              </a:spcBef>
              <a:spcAft>
                <a:spcPts val="0"/>
              </a:spcAft>
              <a:buClr>
                <a:schemeClr val="lt2"/>
              </a:buClr>
              <a:buSzPts val="900"/>
              <a:buChar char="○"/>
              <a:defRPr sz="900">
                <a:solidFill>
                  <a:schemeClr val="lt2"/>
                </a:solidFill>
              </a:defRPr>
            </a:lvl5pPr>
            <a:lvl6pPr indent="-285750" lvl="5" marL="2743200">
              <a:spcBef>
                <a:spcPts val="0"/>
              </a:spcBef>
              <a:spcAft>
                <a:spcPts val="0"/>
              </a:spcAft>
              <a:buClr>
                <a:schemeClr val="lt2"/>
              </a:buClr>
              <a:buSzPts val="900"/>
              <a:buChar char="■"/>
              <a:defRPr sz="900">
                <a:solidFill>
                  <a:schemeClr val="lt2"/>
                </a:solidFill>
              </a:defRPr>
            </a:lvl6pPr>
            <a:lvl7pPr indent="-285750" lvl="6" marL="3200400">
              <a:spcBef>
                <a:spcPts val="0"/>
              </a:spcBef>
              <a:spcAft>
                <a:spcPts val="0"/>
              </a:spcAft>
              <a:buClr>
                <a:schemeClr val="lt2"/>
              </a:buClr>
              <a:buSzPts val="900"/>
              <a:buChar char="●"/>
              <a:defRPr sz="900">
                <a:solidFill>
                  <a:schemeClr val="lt2"/>
                </a:solidFill>
              </a:defRPr>
            </a:lvl7pPr>
            <a:lvl8pPr indent="-285750" lvl="7" marL="3657600">
              <a:spcBef>
                <a:spcPts val="0"/>
              </a:spcBef>
              <a:spcAft>
                <a:spcPts val="0"/>
              </a:spcAft>
              <a:buClr>
                <a:schemeClr val="lt2"/>
              </a:buClr>
              <a:buSzPts val="900"/>
              <a:buChar char="○"/>
              <a:defRPr sz="900">
                <a:solidFill>
                  <a:schemeClr val="lt2"/>
                </a:solidFill>
              </a:defRPr>
            </a:lvl8pPr>
            <a:lvl9pPr indent="-285750" lvl="8" marL="4114800">
              <a:spcBef>
                <a:spcPts val="0"/>
              </a:spcBef>
              <a:spcAft>
                <a:spcPts val="0"/>
              </a:spcAft>
              <a:buClr>
                <a:schemeClr val="lt2"/>
              </a:buClr>
              <a:buSzPts val="900"/>
              <a:buChar char="■"/>
              <a:defRPr sz="900">
                <a:solidFill>
                  <a:schemeClr val="lt2"/>
                </a:solidFill>
              </a:defRPr>
            </a:lvl9pPr>
          </a:lstStyle>
          <a:p/>
        </p:txBody>
      </p:sp>
      <p:sp>
        <p:nvSpPr>
          <p:cNvPr id="422" name="Google Shape;422;p75"/>
          <p:cNvSpPr txBox="1"/>
          <p:nvPr>
            <p:ph idx="16" type="body"/>
          </p:nvPr>
        </p:nvSpPr>
        <p:spPr>
          <a:xfrm>
            <a:off x="2608775" y="2520400"/>
            <a:ext cx="1716300" cy="483600"/>
          </a:xfrm>
          <a:prstGeom prst="rect">
            <a:avLst/>
          </a:prstGeom>
        </p:spPr>
        <p:txBody>
          <a:bodyPr anchorCtr="0" anchor="t" bIns="91425" lIns="91425" spcFirstLastPara="1" rIns="91425" wrap="square" tIns="91425">
            <a:normAutofit/>
          </a:bodyPr>
          <a:lstStyle>
            <a:lvl1pPr indent="-285750" lvl="0" marL="457200">
              <a:spcBef>
                <a:spcPts val="0"/>
              </a:spcBef>
              <a:spcAft>
                <a:spcPts val="0"/>
              </a:spcAft>
              <a:buClr>
                <a:schemeClr val="lt2"/>
              </a:buClr>
              <a:buSzPts val="900"/>
              <a:buChar char="●"/>
              <a:defRPr sz="900">
                <a:solidFill>
                  <a:schemeClr val="lt2"/>
                </a:solidFill>
              </a:defRPr>
            </a:lvl1pPr>
            <a:lvl2pPr indent="-285750" lvl="1" marL="914400">
              <a:spcBef>
                <a:spcPts val="0"/>
              </a:spcBef>
              <a:spcAft>
                <a:spcPts val="0"/>
              </a:spcAft>
              <a:buClr>
                <a:schemeClr val="lt2"/>
              </a:buClr>
              <a:buSzPts val="900"/>
              <a:buChar char="○"/>
              <a:defRPr sz="900">
                <a:solidFill>
                  <a:schemeClr val="lt2"/>
                </a:solidFill>
              </a:defRPr>
            </a:lvl2pPr>
            <a:lvl3pPr indent="-285750" lvl="2" marL="1371600">
              <a:spcBef>
                <a:spcPts val="0"/>
              </a:spcBef>
              <a:spcAft>
                <a:spcPts val="0"/>
              </a:spcAft>
              <a:buClr>
                <a:schemeClr val="lt2"/>
              </a:buClr>
              <a:buSzPts val="900"/>
              <a:buChar char="■"/>
              <a:defRPr sz="900">
                <a:solidFill>
                  <a:schemeClr val="lt2"/>
                </a:solidFill>
              </a:defRPr>
            </a:lvl3pPr>
            <a:lvl4pPr indent="-285750" lvl="3" marL="1828800">
              <a:spcBef>
                <a:spcPts val="0"/>
              </a:spcBef>
              <a:spcAft>
                <a:spcPts val="0"/>
              </a:spcAft>
              <a:buClr>
                <a:schemeClr val="lt2"/>
              </a:buClr>
              <a:buSzPts val="900"/>
              <a:buChar char="●"/>
              <a:defRPr sz="900">
                <a:solidFill>
                  <a:schemeClr val="lt2"/>
                </a:solidFill>
              </a:defRPr>
            </a:lvl4pPr>
            <a:lvl5pPr indent="-285750" lvl="4" marL="2286000">
              <a:spcBef>
                <a:spcPts val="0"/>
              </a:spcBef>
              <a:spcAft>
                <a:spcPts val="0"/>
              </a:spcAft>
              <a:buClr>
                <a:schemeClr val="lt2"/>
              </a:buClr>
              <a:buSzPts val="900"/>
              <a:buChar char="○"/>
              <a:defRPr sz="900">
                <a:solidFill>
                  <a:schemeClr val="lt2"/>
                </a:solidFill>
              </a:defRPr>
            </a:lvl5pPr>
            <a:lvl6pPr indent="-285750" lvl="5" marL="2743200">
              <a:spcBef>
                <a:spcPts val="0"/>
              </a:spcBef>
              <a:spcAft>
                <a:spcPts val="0"/>
              </a:spcAft>
              <a:buClr>
                <a:schemeClr val="lt2"/>
              </a:buClr>
              <a:buSzPts val="900"/>
              <a:buChar char="■"/>
              <a:defRPr sz="900">
                <a:solidFill>
                  <a:schemeClr val="lt2"/>
                </a:solidFill>
              </a:defRPr>
            </a:lvl6pPr>
            <a:lvl7pPr indent="-285750" lvl="6" marL="3200400">
              <a:spcBef>
                <a:spcPts val="0"/>
              </a:spcBef>
              <a:spcAft>
                <a:spcPts val="0"/>
              </a:spcAft>
              <a:buClr>
                <a:schemeClr val="lt2"/>
              </a:buClr>
              <a:buSzPts val="900"/>
              <a:buChar char="●"/>
              <a:defRPr sz="900">
                <a:solidFill>
                  <a:schemeClr val="lt2"/>
                </a:solidFill>
              </a:defRPr>
            </a:lvl7pPr>
            <a:lvl8pPr indent="-285750" lvl="7" marL="3657600">
              <a:spcBef>
                <a:spcPts val="0"/>
              </a:spcBef>
              <a:spcAft>
                <a:spcPts val="0"/>
              </a:spcAft>
              <a:buClr>
                <a:schemeClr val="lt2"/>
              </a:buClr>
              <a:buSzPts val="900"/>
              <a:buChar char="○"/>
              <a:defRPr sz="900">
                <a:solidFill>
                  <a:schemeClr val="lt2"/>
                </a:solidFill>
              </a:defRPr>
            </a:lvl8pPr>
            <a:lvl9pPr indent="-285750" lvl="8" marL="4114800">
              <a:spcBef>
                <a:spcPts val="0"/>
              </a:spcBef>
              <a:spcAft>
                <a:spcPts val="0"/>
              </a:spcAft>
              <a:buClr>
                <a:schemeClr val="lt2"/>
              </a:buClr>
              <a:buSzPts val="900"/>
              <a:buChar char="■"/>
              <a:defRPr sz="900">
                <a:solidFill>
                  <a:schemeClr val="lt2"/>
                </a:solidFill>
              </a:defRPr>
            </a:lvl9pPr>
          </a:lstStyle>
          <a:p/>
        </p:txBody>
      </p:sp>
      <p:sp>
        <p:nvSpPr>
          <p:cNvPr id="423" name="Google Shape;423;p75"/>
          <p:cNvSpPr/>
          <p:nvPr>
            <p:ph idx="17" type="pic"/>
          </p:nvPr>
        </p:nvSpPr>
        <p:spPr>
          <a:xfrm>
            <a:off x="2608775" y="3119675"/>
            <a:ext cx="1716300" cy="1101600"/>
          </a:xfrm>
          <a:prstGeom prst="roundRect">
            <a:avLst>
              <a:gd fmla="val 2092" name="adj"/>
            </a:avLst>
          </a:prstGeom>
          <a:noFill/>
          <a:ln cap="flat" cmpd="sng" w="28575">
            <a:solidFill>
              <a:schemeClr val="dk1"/>
            </a:solidFill>
            <a:prstDash val="solid"/>
            <a:round/>
            <a:headEnd len="sm" w="sm" type="none"/>
            <a:tailEnd len="sm" w="sm" type="none"/>
          </a:ln>
        </p:spPr>
      </p:sp>
      <p:sp>
        <p:nvSpPr>
          <p:cNvPr id="424" name="Google Shape;424;p75"/>
          <p:cNvSpPr/>
          <p:nvPr>
            <p:ph idx="18" type="pic"/>
          </p:nvPr>
        </p:nvSpPr>
        <p:spPr>
          <a:xfrm>
            <a:off x="4792938" y="1306550"/>
            <a:ext cx="1716300" cy="1101600"/>
          </a:xfrm>
          <a:prstGeom prst="roundRect">
            <a:avLst>
              <a:gd fmla="val 2092" name="adj"/>
            </a:avLst>
          </a:prstGeom>
          <a:noFill/>
          <a:ln cap="flat" cmpd="sng" w="28575">
            <a:solidFill>
              <a:schemeClr val="dk1"/>
            </a:solidFill>
            <a:prstDash val="solid"/>
            <a:round/>
            <a:headEnd len="sm" w="sm" type="none"/>
            <a:tailEnd len="sm" w="sm" type="none"/>
          </a:ln>
        </p:spPr>
      </p:sp>
      <p:sp>
        <p:nvSpPr>
          <p:cNvPr id="425" name="Google Shape;425;p75"/>
          <p:cNvSpPr txBox="1"/>
          <p:nvPr>
            <p:ph idx="19" type="body"/>
          </p:nvPr>
        </p:nvSpPr>
        <p:spPr>
          <a:xfrm>
            <a:off x="4792938" y="2520400"/>
            <a:ext cx="1716300" cy="483600"/>
          </a:xfrm>
          <a:prstGeom prst="rect">
            <a:avLst/>
          </a:prstGeom>
        </p:spPr>
        <p:txBody>
          <a:bodyPr anchorCtr="0" anchor="t" bIns="91425" lIns="91425" spcFirstLastPara="1" rIns="91425" wrap="square" tIns="91425">
            <a:normAutofit/>
          </a:bodyPr>
          <a:lstStyle>
            <a:lvl1pPr indent="-285750" lvl="0" marL="457200">
              <a:spcBef>
                <a:spcPts val="0"/>
              </a:spcBef>
              <a:spcAft>
                <a:spcPts val="0"/>
              </a:spcAft>
              <a:buClr>
                <a:schemeClr val="lt2"/>
              </a:buClr>
              <a:buSzPts val="900"/>
              <a:buChar char="●"/>
              <a:defRPr sz="900">
                <a:solidFill>
                  <a:schemeClr val="lt2"/>
                </a:solidFill>
              </a:defRPr>
            </a:lvl1pPr>
            <a:lvl2pPr indent="-285750" lvl="1" marL="914400">
              <a:spcBef>
                <a:spcPts val="0"/>
              </a:spcBef>
              <a:spcAft>
                <a:spcPts val="0"/>
              </a:spcAft>
              <a:buClr>
                <a:schemeClr val="lt2"/>
              </a:buClr>
              <a:buSzPts val="900"/>
              <a:buChar char="○"/>
              <a:defRPr sz="900">
                <a:solidFill>
                  <a:schemeClr val="lt2"/>
                </a:solidFill>
              </a:defRPr>
            </a:lvl2pPr>
            <a:lvl3pPr indent="-285750" lvl="2" marL="1371600">
              <a:spcBef>
                <a:spcPts val="0"/>
              </a:spcBef>
              <a:spcAft>
                <a:spcPts val="0"/>
              </a:spcAft>
              <a:buClr>
                <a:schemeClr val="lt2"/>
              </a:buClr>
              <a:buSzPts val="900"/>
              <a:buChar char="■"/>
              <a:defRPr sz="900">
                <a:solidFill>
                  <a:schemeClr val="lt2"/>
                </a:solidFill>
              </a:defRPr>
            </a:lvl3pPr>
            <a:lvl4pPr indent="-285750" lvl="3" marL="1828800">
              <a:spcBef>
                <a:spcPts val="0"/>
              </a:spcBef>
              <a:spcAft>
                <a:spcPts val="0"/>
              </a:spcAft>
              <a:buClr>
                <a:schemeClr val="lt2"/>
              </a:buClr>
              <a:buSzPts val="900"/>
              <a:buChar char="●"/>
              <a:defRPr sz="900">
                <a:solidFill>
                  <a:schemeClr val="lt2"/>
                </a:solidFill>
              </a:defRPr>
            </a:lvl4pPr>
            <a:lvl5pPr indent="-285750" lvl="4" marL="2286000">
              <a:spcBef>
                <a:spcPts val="0"/>
              </a:spcBef>
              <a:spcAft>
                <a:spcPts val="0"/>
              </a:spcAft>
              <a:buClr>
                <a:schemeClr val="lt2"/>
              </a:buClr>
              <a:buSzPts val="900"/>
              <a:buChar char="○"/>
              <a:defRPr sz="900">
                <a:solidFill>
                  <a:schemeClr val="lt2"/>
                </a:solidFill>
              </a:defRPr>
            </a:lvl5pPr>
            <a:lvl6pPr indent="-285750" lvl="5" marL="2743200">
              <a:spcBef>
                <a:spcPts val="0"/>
              </a:spcBef>
              <a:spcAft>
                <a:spcPts val="0"/>
              </a:spcAft>
              <a:buClr>
                <a:schemeClr val="lt2"/>
              </a:buClr>
              <a:buSzPts val="900"/>
              <a:buChar char="■"/>
              <a:defRPr sz="900">
                <a:solidFill>
                  <a:schemeClr val="lt2"/>
                </a:solidFill>
              </a:defRPr>
            </a:lvl6pPr>
            <a:lvl7pPr indent="-285750" lvl="6" marL="3200400">
              <a:spcBef>
                <a:spcPts val="0"/>
              </a:spcBef>
              <a:spcAft>
                <a:spcPts val="0"/>
              </a:spcAft>
              <a:buClr>
                <a:schemeClr val="lt2"/>
              </a:buClr>
              <a:buSzPts val="900"/>
              <a:buChar char="●"/>
              <a:defRPr sz="900">
                <a:solidFill>
                  <a:schemeClr val="lt2"/>
                </a:solidFill>
              </a:defRPr>
            </a:lvl7pPr>
            <a:lvl8pPr indent="-285750" lvl="7" marL="3657600">
              <a:spcBef>
                <a:spcPts val="0"/>
              </a:spcBef>
              <a:spcAft>
                <a:spcPts val="0"/>
              </a:spcAft>
              <a:buClr>
                <a:schemeClr val="lt2"/>
              </a:buClr>
              <a:buSzPts val="900"/>
              <a:buChar char="○"/>
              <a:defRPr sz="900">
                <a:solidFill>
                  <a:schemeClr val="lt2"/>
                </a:solidFill>
              </a:defRPr>
            </a:lvl8pPr>
            <a:lvl9pPr indent="-285750" lvl="8" marL="4114800">
              <a:spcBef>
                <a:spcPts val="0"/>
              </a:spcBef>
              <a:spcAft>
                <a:spcPts val="0"/>
              </a:spcAft>
              <a:buClr>
                <a:schemeClr val="lt2"/>
              </a:buClr>
              <a:buSzPts val="900"/>
              <a:buChar char="■"/>
              <a:defRPr sz="900">
                <a:solidFill>
                  <a:schemeClr val="lt2"/>
                </a:solidFill>
              </a:defRPr>
            </a:lvl9pPr>
          </a:lstStyle>
          <a:p/>
        </p:txBody>
      </p:sp>
      <p:sp>
        <p:nvSpPr>
          <p:cNvPr id="426" name="Google Shape;426;p75"/>
          <p:cNvSpPr/>
          <p:nvPr>
            <p:ph idx="20" type="pic"/>
          </p:nvPr>
        </p:nvSpPr>
        <p:spPr>
          <a:xfrm>
            <a:off x="4792938" y="3119675"/>
            <a:ext cx="1716300" cy="1101600"/>
          </a:xfrm>
          <a:prstGeom prst="roundRect">
            <a:avLst>
              <a:gd fmla="val 2092" name="adj"/>
            </a:avLst>
          </a:prstGeom>
          <a:noFill/>
          <a:ln cap="flat" cmpd="sng" w="28575">
            <a:solidFill>
              <a:schemeClr val="dk1"/>
            </a:solidFill>
            <a:prstDash val="solid"/>
            <a:round/>
            <a:headEnd len="sm" w="sm" type="none"/>
            <a:tailEnd len="sm" w="sm" type="none"/>
          </a:ln>
        </p:spPr>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Photo_NavyText+YellowTextbox">
  <p:cSld name="CUSTOM_4">
    <p:spTree>
      <p:nvGrpSpPr>
        <p:cNvPr id="427" name="Shape 427"/>
        <p:cNvGrpSpPr/>
        <p:nvPr/>
      </p:nvGrpSpPr>
      <p:grpSpPr>
        <a:xfrm>
          <a:off x="0" y="0"/>
          <a:ext cx="0" cy="0"/>
          <a:chOff x="0" y="0"/>
          <a:chExt cx="0" cy="0"/>
        </a:xfrm>
      </p:grpSpPr>
      <p:sp>
        <p:nvSpPr>
          <p:cNvPr id="428" name="Google Shape;428;p76"/>
          <p:cNvSpPr/>
          <p:nvPr>
            <p:ph idx="2" type="pic"/>
          </p:nvPr>
        </p:nvSpPr>
        <p:spPr>
          <a:xfrm>
            <a:off x="0" y="-8175"/>
            <a:ext cx="9147600" cy="5151600"/>
          </a:xfrm>
          <a:prstGeom prst="rect">
            <a:avLst/>
          </a:prstGeom>
          <a:noFill/>
          <a:ln>
            <a:noFill/>
          </a:ln>
        </p:spPr>
      </p:sp>
      <p:sp>
        <p:nvSpPr>
          <p:cNvPr id="429" name="Google Shape;429;p76"/>
          <p:cNvSpPr txBox="1"/>
          <p:nvPr>
            <p:ph type="ctrTitle"/>
          </p:nvPr>
        </p:nvSpPr>
        <p:spPr>
          <a:xfrm>
            <a:off x="526800" y="450600"/>
            <a:ext cx="5395500" cy="42423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000"/>
              <a:buNone/>
              <a:defRPr sz="4000">
                <a:solidFill>
                  <a:schemeClr val="lt1"/>
                </a:solidFill>
              </a:defRPr>
            </a:lvl1pPr>
            <a:lvl2pPr lvl="1" algn="ctr">
              <a:spcBef>
                <a:spcPts val="0"/>
              </a:spcBef>
              <a:spcAft>
                <a:spcPts val="0"/>
              </a:spcAft>
              <a:buClr>
                <a:schemeClr val="lt1"/>
              </a:buClr>
              <a:buSzPts val="5200"/>
              <a:buNone/>
              <a:defRPr sz="5200">
                <a:solidFill>
                  <a:schemeClr val="lt1"/>
                </a:solidFill>
              </a:defRPr>
            </a:lvl2pPr>
            <a:lvl3pPr lvl="2" algn="ctr">
              <a:spcBef>
                <a:spcPts val="0"/>
              </a:spcBef>
              <a:spcAft>
                <a:spcPts val="0"/>
              </a:spcAft>
              <a:buClr>
                <a:schemeClr val="lt1"/>
              </a:buClr>
              <a:buSzPts val="5200"/>
              <a:buNone/>
              <a:defRPr sz="5200">
                <a:solidFill>
                  <a:schemeClr val="lt1"/>
                </a:solidFill>
              </a:defRPr>
            </a:lvl3pPr>
            <a:lvl4pPr lvl="3" algn="ctr">
              <a:spcBef>
                <a:spcPts val="0"/>
              </a:spcBef>
              <a:spcAft>
                <a:spcPts val="0"/>
              </a:spcAft>
              <a:buClr>
                <a:schemeClr val="lt1"/>
              </a:buClr>
              <a:buSzPts val="5200"/>
              <a:buNone/>
              <a:defRPr sz="5200">
                <a:solidFill>
                  <a:schemeClr val="lt1"/>
                </a:solidFill>
              </a:defRPr>
            </a:lvl4pPr>
            <a:lvl5pPr lvl="4" algn="ctr">
              <a:spcBef>
                <a:spcPts val="0"/>
              </a:spcBef>
              <a:spcAft>
                <a:spcPts val="0"/>
              </a:spcAft>
              <a:buClr>
                <a:schemeClr val="lt1"/>
              </a:buClr>
              <a:buSzPts val="5200"/>
              <a:buNone/>
              <a:defRPr sz="5200">
                <a:solidFill>
                  <a:schemeClr val="lt1"/>
                </a:solidFill>
              </a:defRPr>
            </a:lvl5pPr>
            <a:lvl6pPr lvl="5" algn="ctr">
              <a:spcBef>
                <a:spcPts val="0"/>
              </a:spcBef>
              <a:spcAft>
                <a:spcPts val="0"/>
              </a:spcAft>
              <a:buClr>
                <a:schemeClr val="lt1"/>
              </a:buClr>
              <a:buSzPts val="5200"/>
              <a:buNone/>
              <a:defRPr sz="5200">
                <a:solidFill>
                  <a:schemeClr val="lt1"/>
                </a:solidFill>
              </a:defRPr>
            </a:lvl6pPr>
            <a:lvl7pPr lvl="6" algn="ctr">
              <a:spcBef>
                <a:spcPts val="0"/>
              </a:spcBef>
              <a:spcAft>
                <a:spcPts val="0"/>
              </a:spcAft>
              <a:buClr>
                <a:schemeClr val="lt1"/>
              </a:buClr>
              <a:buSzPts val="5200"/>
              <a:buNone/>
              <a:defRPr sz="5200">
                <a:solidFill>
                  <a:schemeClr val="lt1"/>
                </a:solidFill>
              </a:defRPr>
            </a:lvl7pPr>
            <a:lvl8pPr lvl="7" algn="ctr">
              <a:spcBef>
                <a:spcPts val="0"/>
              </a:spcBef>
              <a:spcAft>
                <a:spcPts val="0"/>
              </a:spcAft>
              <a:buClr>
                <a:schemeClr val="lt1"/>
              </a:buClr>
              <a:buSzPts val="5200"/>
              <a:buNone/>
              <a:defRPr sz="5200">
                <a:solidFill>
                  <a:schemeClr val="lt1"/>
                </a:solidFill>
              </a:defRPr>
            </a:lvl8pPr>
            <a:lvl9pPr lvl="8" algn="ctr">
              <a:spcBef>
                <a:spcPts val="0"/>
              </a:spcBef>
              <a:spcAft>
                <a:spcPts val="0"/>
              </a:spcAft>
              <a:buClr>
                <a:schemeClr val="lt1"/>
              </a:buClr>
              <a:buSzPts val="5200"/>
              <a:buNone/>
              <a:defRPr sz="5200">
                <a:solidFill>
                  <a:schemeClr val="lt1"/>
                </a:solidFill>
              </a:defRPr>
            </a:lvl9pPr>
          </a:lstStyle>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Photo_YellowText+NavyTextbox">
  <p:cSld name="CUSTOM_4_1">
    <p:bg>
      <p:bgPr>
        <a:solidFill>
          <a:schemeClr val="lt1"/>
        </a:solidFill>
      </p:bgPr>
    </p:bg>
    <p:spTree>
      <p:nvGrpSpPr>
        <p:cNvPr id="430" name="Shape 430"/>
        <p:cNvGrpSpPr/>
        <p:nvPr/>
      </p:nvGrpSpPr>
      <p:grpSpPr>
        <a:xfrm>
          <a:off x="0" y="0"/>
          <a:ext cx="0" cy="0"/>
          <a:chOff x="0" y="0"/>
          <a:chExt cx="0" cy="0"/>
        </a:xfrm>
      </p:grpSpPr>
      <p:sp>
        <p:nvSpPr>
          <p:cNvPr id="431" name="Google Shape;431;p77"/>
          <p:cNvSpPr/>
          <p:nvPr>
            <p:ph idx="2" type="pic"/>
          </p:nvPr>
        </p:nvSpPr>
        <p:spPr>
          <a:xfrm>
            <a:off x="0" y="-8175"/>
            <a:ext cx="9147600" cy="5151600"/>
          </a:xfrm>
          <a:prstGeom prst="rect">
            <a:avLst/>
          </a:prstGeom>
          <a:noFill/>
          <a:ln>
            <a:noFill/>
          </a:ln>
        </p:spPr>
      </p:sp>
      <p:sp>
        <p:nvSpPr>
          <p:cNvPr id="432" name="Google Shape;432;p77"/>
          <p:cNvSpPr txBox="1"/>
          <p:nvPr>
            <p:ph type="ctrTitle"/>
          </p:nvPr>
        </p:nvSpPr>
        <p:spPr>
          <a:xfrm>
            <a:off x="526800" y="450600"/>
            <a:ext cx="5395500" cy="42423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dk1"/>
              </a:buClr>
              <a:buSzPts val="4000"/>
              <a:buNone/>
              <a:defRPr sz="4000">
                <a:solidFill>
                  <a:schemeClr val="dk1"/>
                </a:solidFill>
              </a:defRPr>
            </a:lvl1pPr>
            <a:lvl2pPr lvl="1" algn="ctr">
              <a:spcBef>
                <a:spcPts val="0"/>
              </a:spcBef>
              <a:spcAft>
                <a:spcPts val="0"/>
              </a:spcAft>
              <a:buClr>
                <a:schemeClr val="lt1"/>
              </a:buClr>
              <a:buSzPts val="5200"/>
              <a:buNone/>
              <a:defRPr sz="5200">
                <a:solidFill>
                  <a:schemeClr val="lt1"/>
                </a:solidFill>
              </a:defRPr>
            </a:lvl2pPr>
            <a:lvl3pPr lvl="2" algn="ctr">
              <a:spcBef>
                <a:spcPts val="0"/>
              </a:spcBef>
              <a:spcAft>
                <a:spcPts val="0"/>
              </a:spcAft>
              <a:buClr>
                <a:schemeClr val="lt1"/>
              </a:buClr>
              <a:buSzPts val="5200"/>
              <a:buNone/>
              <a:defRPr sz="5200">
                <a:solidFill>
                  <a:schemeClr val="lt1"/>
                </a:solidFill>
              </a:defRPr>
            </a:lvl3pPr>
            <a:lvl4pPr lvl="3" algn="ctr">
              <a:spcBef>
                <a:spcPts val="0"/>
              </a:spcBef>
              <a:spcAft>
                <a:spcPts val="0"/>
              </a:spcAft>
              <a:buClr>
                <a:schemeClr val="lt1"/>
              </a:buClr>
              <a:buSzPts val="5200"/>
              <a:buNone/>
              <a:defRPr sz="5200">
                <a:solidFill>
                  <a:schemeClr val="lt1"/>
                </a:solidFill>
              </a:defRPr>
            </a:lvl4pPr>
            <a:lvl5pPr lvl="4" algn="ctr">
              <a:spcBef>
                <a:spcPts val="0"/>
              </a:spcBef>
              <a:spcAft>
                <a:spcPts val="0"/>
              </a:spcAft>
              <a:buClr>
                <a:schemeClr val="lt1"/>
              </a:buClr>
              <a:buSzPts val="5200"/>
              <a:buNone/>
              <a:defRPr sz="5200">
                <a:solidFill>
                  <a:schemeClr val="lt1"/>
                </a:solidFill>
              </a:defRPr>
            </a:lvl5pPr>
            <a:lvl6pPr lvl="5" algn="ctr">
              <a:spcBef>
                <a:spcPts val="0"/>
              </a:spcBef>
              <a:spcAft>
                <a:spcPts val="0"/>
              </a:spcAft>
              <a:buClr>
                <a:schemeClr val="lt1"/>
              </a:buClr>
              <a:buSzPts val="5200"/>
              <a:buNone/>
              <a:defRPr sz="5200">
                <a:solidFill>
                  <a:schemeClr val="lt1"/>
                </a:solidFill>
              </a:defRPr>
            </a:lvl6pPr>
            <a:lvl7pPr lvl="6" algn="ctr">
              <a:spcBef>
                <a:spcPts val="0"/>
              </a:spcBef>
              <a:spcAft>
                <a:spcPts val="0"/>
              </a:spcAft>
              <a:buClr>
                <a:schemeClr val="lt1"/>
              </a:buClr>
              <a:buSzPts val="5200"/>
              <a:buNone/>
              <a:defRPr sz="5200">
                <a:solidFill>
                  <a:schemeClr val="lt1"/>
                </a:solidFill>
              </a:defRPr>
            </a:lvl7pPr>
            <a:lvl8pPr lvl="7" algn="ctr">
              <a:spcBef>
                <a:spcPts val="0"/>
              </a:spcBef>
              <a:spcAft>
                <a:spcPts val="0"/>
              </a:spcAft>
              <a:buClr>
                <a:schemeClr val="lt1"/>
              </a:buClr>
              <a:buSzPts val="5200"/>
              <a:buNone/>
              <a:defRPr sz="5200">
                <a:solidFill>
                  <a:schemeClr val="lt1"/>
                </a:solidFill>
              </a:defRPr>
            </a:lvl8pPr>
            <a:lvl9pPr lvl="8" algn="ctr">
              <a:spcBef>
                <a:spcPts val="0"/>
              </a:spcBef>
              <a:spcAft>
                <a:spcPts val="0"/>
              </a:spcAft>
              <a:buClr>
                <a:schemeClr val="lt1"/>
              </a:buClr>
              <a:buSzPts val="5200"/>
              <a:buNone/>
              <a:defRPr sz="5200">
                <a:solidFill>
                  <a:schemeClr val="lt1"/>
                </a:solidFill>
              </a:defRPr>
            </a:lvl9pPr>
          </a:lstStyle>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1_BLUE">
  <p:cSld name="CUSTOM_7">
    <p:bg>
      <p:bgPr>
        <a:solidFill>
          <a:schemeClr val="lt2"/>
        </a:solidFill>
      </p:bgPr>
    </p:bg>
    <p:spTree>
      <p:nvGrpSpPr>
        <p:cNvPr id="433" name="Shape 433"/>
        <p:cNvGrpSpPr/>
        <p:nvPr/>
      </p:nvGrpSpPr>
      <p:grpSpPr>
        <a:xfrm>
          <a:off x="0" y="0"/>
          <a:ext cx="0" cy="0"/>
          <a:chOff x="0" y="0"/>
          <a:chExt cx="0" cy="0"/>
        </a:xfrm>
      </p:grpSpPr>
      <p:pic>
        <p:nvPicPr>
          <p:cNvPr id="434" name="Google Shape;434;p78" title="Brand Presentation Template_Assets_Text_.png"/>
          <p:cNvPicPr preferRelativeResize="0"/>
          <p:nvPr/>
        </p:nvPicPr>
        <p:blipFill rotWithShape="1">
          <a:blip r:embed="rId2">
            <a:alphaModFix/>
          </a:blip>
          <a:srcRect b="0" l="0" r="0" t="0"/>
          <a:stretch/>
        </p:blipFill>
        <p:spPr>
          <a:xfrm>
            <a:off x="0" y="0"/>
            <a:ext cx="9143997" cy="5143484"/>
          </a:xfrm>
          <a:prstGeom prst="rect">
            <a:avLst/>
          </a:prstGeom>
          <a:noFill/>
          <a:ln>
            <a:noFill/>
          </a:ln>
        </p:spPr>
      </p:pic>
      <p:sp>
        <p:nvSpPr>
          <p:cNvPr id="435" name="Google Shape;435;p78"/>
          <p:cNvSpPr txBox="1"/>
          <p:nvPr>
            <p:ph type="title"/>
          </p:nvPr>
        </p:nvSpPr>
        <p:spPr>
          <a:xfrm>
            <a:off x="450600" y="445025"/>
            <a:ext cx="7992600" cy="705000"/>
          </a:xfrm>
          <a:prstGeom prst="rect">
            <a:avLst/>
          </a:prstGeom>
        </p:spPr>
        <p:txBody>
          <a:bodyPr anchorCtr="0" anchor="t" bIns="91425" lIns="91425" spcFirstLastPara="1" rIns="91425" wrap="square" tIns="91425">
            <a:normAutofit/>
          </a:bodyPr>
          <a:lstStyle>
            <a:lvl1pPr lvl="0">
              <a:lnSpc>
                <a:spcPct val="85000"/>
              </a:lnSpc>
              <a:spcBef>
                <a:spcPts val="0"/>
              </a:spcBef>
              <a:spcAft>
                <a:spcPts val="0"/>
              </a:spcAft>
              <a:buClr>
                <a:schemeClr val="lt1"/>
              </a:buClr>
              <a:buSzPts val="4000"/>
              <a:buNone/>
              <a:defRPr sz="4000">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436" name="Google Shape;436;p78"/>
          <p:cNvSpPr txBox="1"/>
          <p:nvPr>
            <p:ph idx="1" type="body"/>
          </p:nvPr>
        </p:nvSpPr>
        <p:spPr>
          <a:xfrm>
            <a:off x="450600" y="1289075"/>
            <a:ext cx="8166600" cy="3019500"/>
          </a:xfrm>
          <a:prstGeom prst="rect">
            <a:avLst/>
          </a:prstGeom>
        </p:spPr>
        <p:txBody>
          <a:bodyPr anchorCtr="0" anchor="t" bIns="91425" lIns="91425" spcFirstLastPara="1" rIns="91425" wrap="square" tIns="91425">
            <a:normAutofit/>
          </a:bodyPr>
          <a:lstStyle>
            <a:lvl1pPr indent="-323850" lvl="0" marL="457200">
              <a:lnSpc>
                <a:spcPct val="100000"/>
              </a:lnSpc>
              <a:spcBef>
                <a:spcPts val="0"/>
              </a:spcBef>
              <a:spcAft>
                <a:spcPts val="0"/>
              </a:spcAft>
              <a:buClr>
                <a:schemeClr val="dk2"/>
              </a:buClr>
              <a:buSzPts val="1500"/>
              <a:buChar char="●"/>
              <a:defRPr sz="1500">
                <a:solidFill>
                  <a:schemeClr val="dk2"/>
                </a:solidFill>
              </a:defRPr>
            </a:lvl1pPr>
            <a:lvl2pPr indent="-317500" lvl="1" marL="914400">
              <a:lnSpc>
                <a:spcPct val="100000"/>
              </a:lnSpc>
              <a:spcBef>
                <a:spcPts val="0"/>
              </a:spcBef>
              <a:spcAft>
                <a:spcPts val="0"/>
              </a:spcAft>
              <a:buClr>
                <a:schemeClr val="dk2"/>
              </a:buClr>
              <a:buSzPts val="1400"/>
              <a:buChar char="○"/>
              <a:defRPr>
                <a:solidFill>
                  <a:schemeClr val="dk2"/>
                </a:solidFill>
              </a:defRPr>
            </a:lvl2pPr>
            <a:lvl3pPr indent="-304800" lvl="2" marL="1371600">
              <a:lnSpc>
                <a:spcPct val="100000"/>
              </a:lnSpc>
              <a:spcBef>
                <a:spcPts val="0"/>
              </a:spcBef>
              <a:spcAft>
                <a:spcPts val="0"/>
              </a:spcAft>
              <a:buClr>
                <a:schemeClr val="dk2"/>
              </a:buClr>
              <a:buSzPts val="1200"/>
              <a:buChar char="■"/>
              <a:defRPr sz="1200">
                <a:solidFill>
                  <a:schemeClr val="dk2"/>
                </a:solidFill>
              </a:defRPr>
            </a:lvl3pPr>
            <a:lvl4pPr indent="-298450" lvl="3" marL="1828800">
              <a:lnSpc>
                <a:spcPct val="100000"/>
              </a:lnSpc>
              <a:spcBef>
                <a:spcPts val="0"/>
              </a:spcBef>
              <a:spcAft>
                <a:spcPts val="0"/>
              </a:spcAft>
              <a:buClr>
                <a:schemeClr val="dk2"/>
              </a:buClr>
              <a:buSzPts val="1100"/>
              <a:buChar char="●"/>
              <a:defRPr sz="1100">
                <a:solidFill>
                  <a:schemeClr val="dk2"/>
                </a:solidFill>
              </a:defRPr>
            </a:lvl4pPr>
            <a:lvl5pPr indent="-298450" lvl="4" marL="2286000">
              <a:lnSpc>
                <a:spcPct val="100000"/>
              </a:lnSpc>
              <a:spcBef>
                <a:spcPts val="0"/>
              </a:spcBef>
              <a:spcAft>
                <a:spcPts val="0"/>
              </a:spcAft>
              <a:buClr>
                <a:schemeClr val="dk2"/>
              </a:buClr>
              <a:buSzPts val="1100"/>
              <a:buChar char="○"/>
              <a:defRPr sz="1100">
                <a:solidFill>
                  <a:schemeClr val="dk2"/>
                </a:solidFill>
              </a:defRPr>
            </a:lvl5pPr>
            <a:lvl6pPr indent="-298450" lvl="5" marL="2743200">
              <a:lnSpc>
                <a:spcPct val="100000"/>
              </a:lnSpc>
              <a:spcBef>
                <a:spcPts val="0"/>
              </a:spcBef>
              <a:spcAft>
                <a:spcPts val="0"/>
              </a:spcAft>
              <a:buClr>
                <a:schemeClr val="dk2"/>
              </a:buClr>
              <a:buSzPts val="1100"/>
              <a:buChar char="■"/>
              <a:defRPr sz="1100">
                <a:solidFill>
                  <a:schemeClr val="dk2"/>
                </a:solidFill>
              </a:defRPr>
            </a:lvl6pPr>
            <a:lvl7pPr indent="-298450" lvl="6" marL="3200400">
              <a:lnSpc>
                <a:spcPct val="100000"/>
              </a:lnSpc>
              <a:spcBef>
                <a:spcPts val="0"/>
              </a:spcBef>
              <a:spcAft>
                <a:spcPts val="0"/>
              </a:spcAft>
              <a:buClr>
                <a:schemeClr val="dk2"/>
              </a:buClr>
              <a:buSzPts val="1100"/>
              <a:buChar char="●"/>
              <a:defRPr sz="1100">
                <a:solidFill>
                  <a:schemeClr val="dk2"/>
                </a:solidFill>
              </a:defRPr>
            </a:lvl7pPr>
            <a:lvl8pPr indent="-298450" lvl="7" marL="3657600">
              <a:lnSpc>
                <a:spcPct val="100000"/>
              </a:lnSpc>
              <a:spcBef>
                <a:spcPts val="0"/>
              </a:spcBef>
              <a:spcAft>
                <a:spcPts val="0"/>
              </a:spcAft>
              <a:buClr>
                <a:schemeClr val="dk2"/>
              </a:buClr>
              <a:buSzPts val="1100"/>
              <a:buChar char="○"/>
              <a:defRPr sz="1100">
                <a:solidFill>
                  <a:schemeClr val="dk2"/>
                </a:solidFill>
              </a:defRPr>
            </a:lvl8pPr>
            <a:lvl9pPr indent="-298450" lvl="8" marL="4114800">
              <a:lnSpc>
                <a:spcPct val="100000"/>
              </a:lnSpc>
              <a:spcBef>
                <a:spcPts val="0"/>
              </a:spcBef>
              <a:spcAft>
                <a:spcPts val="0"/>
              </a:spcAft>
              <a:buClr>
                <a:schemeClr val="dk2"/>
              </a:buClr>
              <a:buSzPts val="1100"/>
              <a:buChar char="■"/>
              <a:defRPr sz="1100">
                <a:solidFill>
                  <a:schemeClr val="dk2"/>
                </a:solidFill>
              </a:defRPr>
            </a:lvl9pPr>
          </a:lstStyle>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1_YELLOW">
  <p:cSld name="CUSTOM_7_1">
    <p:bg>
      <p:bgPr>
        <a:solidFill>
          <a:schemeClr val="dk1"/>
        </a:solidFill>
      </p:bgPr>
    </p:bg>
    <p:spTree>
      <p:nvGrpSpPr>
        <p:cNvPr id="437" name="Shape 437"/>
        <p:cNvGrpSpPr/>
        <p:nvPr/>
      </p:nvGrpSpPr>
      <p:grpSpPr>
        <a:xfrm>
          <a:off x="0" y="0"/>
          <a:ext cx="0" cy="0"/>
          <a:chOff x="0" y="0"/>
          <a:chExt cx="0" cy="0"/>
        </a:xfrm>
      </p:grpSpPr>
      <p:pic>
        <p:nvPicPr>
          <p:cNvPr id="438" name="Google Shape;438;p79" title="Brand Presentation Template_Assets_Text_2.png"/>
          <p:cNvPicPr preferRelativeResize="0"/>
          <p:nvPr/>
        </p:nvPicPr>
        <p:blipFill rotWithShape="1">
          <a:blip r:embed="rId2">
            <a:alphaModFix/>
          </a:blip>
          <a:srcRect b="0" l="0" r="0" t="0"/>
          <a:stretch/>
        </p:blipFill>
        <p:spPr>
          <a:xfrm>
            <a:off x="0" y="0"/>
            <a:ext cx="9143997" cy="5143484"/>
          </a:xfrm>
          <a:prstGeom prst="rect">
            <a:avLst/>
          </a:prstGeom>
          <a:noFill/>
          <a:ln>
            <a:noFill/>
          </a:ln>
        </p:spPr>
      </p:pic>
      <p:sp>
        <p:nvSpPr>
          <p:cNvPr id="439" name="Google Shape;439;p79"/>
          <p:cNvSpPr txBox="1"/>
          <p:nvPr>
            <p:ph type="title"/>
          </p:nvPr>
        </p:nvSpPr>
        <p:spPr>
          <a:xfrm>
            <a:off x="450600" y="445025"/>
            <a:ext cx="7992600" cy="705000"/>
          </a:xfrm>
          <a:prstGeom prst="rect">
            <a:avLst/>
          </a:prstGeom>
        </p:spPr>
        <p:txBody>
          <a:bodyPr anchorCtr="0" anchor="t" bIns="91425" lIns="91425" spcFirstLastPara="1" rIns="91425" wrap="square" tIns="91425">
            <a:normAutofit/>
          </a:bodyPr>
          <a:lstStyle>
            <a:lvl1pPr lvl="0">
              <a:lnSpc>
                <a:spcPct val="85000"/>
              </a:lnSpc>
              <a:spcBef>
                <a:spcPts val="0"/>
              </a:spcBef>
              <a:spcAft>
                <a:spcPts val="0"/>
              </a:spcAft>
              <a:buClr>
                <a:schemeClr val="lt1"/>
              </a:buClr>
              <a:buSzPts val="4000"/>
              <a:buNone/>
              <a:defRPr sz="4000">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440" name="Google Shape;440;p79"/>
          <p:cNvSpPr txBox="1"/>
          <p:nvPr>
            <p:ph idx="1" type="body"/>
          </p:nvPr>
        </p:nvSpPr>
        <p:spPr>
          <a:xfrm>
            <a:off x="450600" y="1289075"/>
            <a:ext cx="8166600" cy="3019500"/>
          </a:xfrm>
          <a:prstGeom prst="rect">
            <a:avLst/>
          </a:prstGeom>
        </p:spPr>
        <p:txBody>
          <a:bodyPr anchorCtr="0" anchor="t" bIns="91425" lIns="91425" spcFirstLastPara="1" rIns="91425" wrap="square" tIns="91425">
            <a:normAutofit/>
          </a:bodyPr>
          <a:lstStyle>
            <a:lvl1pPr indent="-330200" lvl="0" marL="457200">
              <a:lnSpc>
                <a:spcPct val="100000"/>
              </a:lnSpc>
              <a:spcBef>
                <a:spcPts val="0"/>
              </a:spcBef>
              <a:spcAft>
                <a:spcPts val="0"/>
              </a:spcAft>
              <a:buClr>
                <a:schemeClr val="dk2"/>
              </a:buClr>
              <a:buSzPts val="1600"/>
              <a:buChar char="●"/>
              <a:defRPr sz="1600">
                <a:solidFill>
                  <a:schemeClr val="dk2"/>
                </a:solidFill>
              </a:defRPr>
            </a:lvl1pPr>
            <a:lvl2pPr indent="-317500" lvl="1" marL="914400">
              <a:lnSpc>
                <a:spcPct val="100000"/>
              </a:lnSpc>
              <a:spcBef>
                <a:spcPts val="0"/>
              </a:spcBef>
              <a:spcAft>
                <a:spcPts val="0"/>
              </a:spcAft>
              <a:buClr>
                <a:schemeClr val="dk2"/>
              </a:buClr>
              <a:buSzPts val="1400"/>
              <a:buChar char="○"/>
              <a:defRPr>
                <a:solidFill>
                  <a:schemeClr val="dk2"/>
                </a:solidFill>
              </a:defRPr>
            </a:lvl2pPr>
            <a:lvl3pPr indent="-304800" lvl="2" marL="1371600">
              <a:lnSpc>
                <a:spcPct val="100000"/>
              </a:lnSpc>
              <a:spcBef>
                <a:spcPts val="0"/>
              </a:spcBef>
              <a:spcAft>
                <a:spcPts val="0"/>
              </a:spcAft>
              <a:buClr>
                <a:schemeClr val="dk2"/>
              </a:buClr>
              <a:buSzPts val="1200"/>
              <a:buChar char="■"/>
              <a:defRPr sz="1200">
                <a:solidFill>
                  <a:schemeClr val="dk2"/>
                </a:solidFill>
              </a:defRPr>
            </a:lvl3pPr>
            <a:lvl4pPr indent="-298450" lvl="3" marL="1828800">
              <a:lnSpc>
                <a:spcPct val="100000"/>
              </a:lnSpc>
              <a:spcBef>
                <a:spcPts val="0"/>
              </a:spcBef>
              <a:spcAft>
                <a:spcPts val="0"/>
              </a:spcAft>
              <a:buClr>
                <a:schemeClr val="dk2"/>
              </a:buClr>
              <a:buSzPts val="1100"/>
              <a:buChar char="●"/>
              <a:defRPr sz="1100">
                <a:solidFill>
                  <a:schemeClr val="dk2"/>
                </a:solidFill>
              </a:defRPr>
            </a:lvl4pPr>
            <a:lvl5pPr indent="-298450" lvl="4" marL="2286000">
              <a:lnSpc>
                <a:spcPct val="100000"/>
              </a:lnSpc>
              <a:spcBef>
                <a:spcPts val="0"/>
              </a:spcBef>
              <a:spcAft>
                <a:spcPts val="0"/>
              </a:spcAft>
              <a:buClr>
                <a:schemeClr val="dk2"/>
              </a:buClr>
              <a:buSzPts val="1100"/>
              <a:buChar char="○"/>
              <a:defRPr sz="1100">
                <a:solidFill>
                  <a:schemeClr val="dk2"/>
                </a:solidFill>
              </a:defRPr>
            </a:lvl5pPr>
            <a:lvl6pPr indent="-298450" lvl="5" marL="2743200">
              <a:lnSpc>
                <a:spcPct val="100000"/>
              </a:lnSpc>
              <a:spcBef>
                <a:spcPts val="0"/>
              </a:spcBef>
              <a:spcAft>
                <a:spcPts val="0"/>
              </a:spcAft>
              <a:buClr>
                <a:schemeClr val="dk2"/>
              </a:buClr>
              <a:buSzPts val="1100"/>
              <a:buChar char="■"/>
              <a:defRPr sz="1100">
                <a:solidFill>
                  <a:schemeClr val="dk2"/>
                </a:solidFill>
              </a:defRPr>
            </a:lvl6pPr>
            <a:lvl7pPr indent="-298450" lvl="6" marL="3200400">
              <a:lnSpc>
                <a:spcPct val="100000"/>
              </a:lnSpc>
              <a:spcBef>
                <a:spcPts val="0"/>
              </a:spcBef>
              <a:spcAft>
                <a:spcPts val="0"/>
              </a:spcAft>
              <a:buClr>
                <a:schemeClr val="dk2"/>
              </a:buClr>
              <a:buSzPts val="1100"/>
              <a:buChar char="●"/>
              <a:defRPr sz="1100">
                <a:solidFill>
                  <a:schemeClr val="dk2"/>
                </a:solidFill>
              </a:defRPr>
            </a:lvl7pPr>
            <a:lvl8pPr indent="-298450" lvl="7" marL="3657600">
              <a:lnSpc>
                <a:spcPct val="100000"/>
              </a:lnSpc>
              <a:spcBef>
                <a:spcPts val="0"/>
              </a:spcBef>
              <a:spcAft>
                <a:spcPts val="0"/>
              </a:spcAft>
              <a:buClr>
                <a:schemeClr val="dk2"/>
              </a:buClr>
              <a:buSzPts val="1100"/>
              <a:buChar char="○"/>
              <a:defRPr sz="1100">
                <a:solidFill>
                  <a:schemeClr val="dk2"/>
                </a:solidFill>
              </a:defRPr>
            </a:lvl8pPr>
            <a:lvl9pPr indent="-298450" lvl="8" marL="4114800">
              <a:lnSpc>
                <a:spcPct val="100000"/>
              </a:lnSpc>
              <a:spcBef>
                <a:spcPts val="0"/>
              </a:spcBef>
              <a:spcAft>
                <a:spcPts val="0"/>
              </a:spcAft>
              <a:buClr>
                <a:schemeClr val="dk2"/>
              </a:buClr>
              <a:buSzPts val="1100"/>
              <a:buChar char="■"/>
              <a:defRPr sz="1100">
                <a:solidFill>
                  <a:schemeClr val="dk2"/>
                </a:solidFill>
              </a:defRPr>
            </a:lvl9pPr>
          </a:lstStyle>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2_BLUE">
  <p:cSld name="CUSTOM_7_3">
    <p:bg>
      <p:bgPr>
        <a:solidFill>
          <a:schemeClr val="lt2"/>
        </a:solidFill>
      </p:bgPr>
    </p:bg>
    <p:spTree>
      <p:nvGrpSpPr>
        <p:cNvPr id="441" name="Shape 441"/>
        <p:cNvGrpSpPr/>
        <p:nvPr/>
      </p:nvGrpSpPr>
      <p:grpSpPr>
        <a:xfrm>
          <a:off x="0" y="0"/>
          <a:ext cx="0" cy="0"/>
          <a:chOff x="0" y="0"/>
          <a:chExt cx="0" cy="0"/>
        </a:xfrm>
      </p:grpSpPr>
      <p:pic>
        <p:nvPicPr>
          <p:cNvPr id="442" name="Google Shape;442;p80" title="Brand Presentation Template_Assets_Text_.png"/>
          <p:cNvPicPr preferRelativeResize="0"/>
          <p:nvPr/>
        </p:nvPicPr>
        <p:blipFill rotWithShape="1">
          <a:blip r:embed="rId2">
            <a:alphaModFix/>
          </a:blip>
          <a:srcRect b="0" l="0" r="0" t="0"/>
          <a:stretch/>
        </p:blipFill>
        <p:spPr>
          <a:xfrm flipH="1">
            <a:off x="0" y="0"/>
            <a:ext cx="9143997" cy="5143484"/>
          </a:xfrm>
          <a:prstGeom prst="rect">
            <a:avLst/>
          </a:prstGeom>
          <a:noFill/>
          <a:ln>
            <a:noFill/>
          </a:ln>
        </p:spPr>
      </p:pic>
      <p:sp>
        <p:nvSpPr>
          <p:cNvPr id="443" name="Google Shape;443;p80"/>
          <p:cNvSpPr txBox="1"/>
          <p:nvPr>
            <p:ph type="title"/>
          </p:nvPr>
        </p:nvSpPr>
        <p:spPr>
          <a:xfrm>
            <a:off x="450600" y="445025"/>
            <a:ext cx="3087900" cy="2623200"/>
          </a:xfrm>
          <a:prstGeom prst="rect">
            <a:avLst/>
          </a:prstGeom>
        </p:spPr>
        <p:txBody>
          <a:bodyPr anchorCtr="0" anchor="t" bIns="91425" lIns="91425" spcFirstLastPara="1" rIns="91425" wrap="square" tIns="91425">
            <a:normAutofit/>
          </a:bodyPr>
          <a:lstStyle>
            <a:lvl1pPr lvl="0">
              <a:lnSpc>
                <a:spcPct val="85000"/>
              </a:lnSpc>
              <a:spcBef>
                <a:spcPts val="0"/>
              </a:spcBef>
              <a:spcAft>
                <a:spcPts val="0"/>
              </a:spcAft>
              <a:buClr>
                <a:schemeClr val="lt1"/>
              </a:buClr>
              <a:buSzPts val="4000"/>
              <a:buNone/>
              <a:defRPr sz="4000">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444" name="Google Shape;444;p80"/>
          <p:cNvSpPr txBox="1"/>
          <p:nvPr>
            <p:ph idx="1" type="body"/>
          </p:nvPr>
        </p:nvSpPr>
        <p:spPr>
          <a:xfrm>
            <a:off x="3696300" y="597425"/>
            <a:ext cx="4920900" cy="4124400"/>
          </a:xfrm>
          <a:prstGeom prst="rect">
            <a:avLst/>
          </a:prstGeom>
        </p:spPr>
        <p:txBody>
          <a:bodyPr anchorCtr="0" anchor="t" bIns="91425" lIns="91425" spcFirstLastPara="1" rIns="91425" wrap="square" tIns="91425">
            <a:normAutofit/>
          </a:bodyPr>
          <a:lstStyle>
            <a:lvl1pPr indent="-330200" lvl="0" marL="457200">
              <a:lnSpc>
                <a:spcPct val="100000"/>
              </a:lnSpc>
              <a:spcBef>
                <a:spcPts val="0"/>
              </a:spcBef>
              <a:spcAft>
                <a:spcPts val="0"/>
              </a:spcAft>
              <a:buClr>
                <a:schemeClr val="dk2"/>
              </a:buClr>
              <a:buSzPts val="1600"/>
              <a:buChar char="●"/>
              <a:defRPr sz="1600">
                <a:solidFill>
                  <a:schemeClr val="dk2"/>
                </a:solidFill>
              </a:defRPr>
            </a:lvl1pPr>
            <a:lvl2pPr indent="-317500" lvl="1" marL="914400">
              <a:lnSpc>
                <a:spcPct val="100000"/>
              </a:lnSpc>
              <a:spcBef>
                <a:spcPts val="0"/>
              </a:spcBef>
              <a:spcAft>
                <a:spcPts val="0"/>
              </a:spcAft>
              <a:buClr>
                <a:schemeClr val="dk2"/>
              </a:buClr>
              <a:buSzPts val="1400"/>
              <a:buChar char="○"/>
              <a:defRPr>
                <a:solidFill>
                  <a:schemeClr val="dk2"/>
                </a:solidFill>
              </a:defRPr>
            </a:lvl2pPr>
            <a:lvl3pPr indent="-304800" lvl="2" marL="1371600">
              <a:lnSpc>
                <a:spcPct val="100000"/>
              </a:lnSpc>
              <a:spcBef>
                <a:spcPts val="0"/>
              </a:spcBef>
              <a:spcAft>
                <a:spcPts val="0"/>
              </a:spcAft>
              <a:buClr>
                <a:schemeClr val="dk2"/>
              </a:buClr>
              <a:buSzPts val="1200"/>
              <a:buChar char="■"/>
              <a:defRPr sz="1200">
                <a:solidFill>
                  <a:schemeClr val="dk2"/>
                </a:solidFill>
              </a:defRPr>
            </a:lvl3pPr>
            <a:lvl4pPr indent="-298450" lvl="3" marL="1828800">
              <a:lnSpc>
                <a:spcPct val="100000"/>
              </a:lnSpc>
              <a:spcBef>
                <a:spcPts val="0"/>
              </a:spcBef>
              <a:spcAft>
                <a:spcPts val="0"/>
              </a:spcAft>
              <a:buClr>
                <a:schemeClr val="dk2"/>
              </a:buClr>
              <a:buSzPts val="1100"/>
              <a:buChar char="●"/>
              <a:defRPr sz="1100">
                <a:solidFill>
                  <a:schemeClr val="dk2"/>
                </a:solidFill>
              </a:defRPr>
            </a:lvl4pPr>
            <a:lvl5pPr indent="-298450" lvl="4" marL="2286000">
              <a:lnSpc>
                <a:spcPct val="100000"/>
              </a:lnSpc>
              <a:spcBef>
                <a:spcPts val="0"/>
              </a:spcBef>
              <a:spcAft>
                <a:spcPts val="0"/>
              </a:spcAft>
              <a:buClr>
                <a:schemeClr val="dk2"/>
              </a:buClr>
              <a:buSzPts val="1100"/>
              <a:buChar char="○"/>
              <a:defRPr sz="1100">
                <a:solidFill>
                  <a:schemeClr val="dk2"/>
                </a:solidFill>
              </a:defRPr>
            </a:lvl5pPr>
            <a:lvl6pPr indent="-298450" lvl="5" marL="2743200">
              <a:lnSpc>
                <a:spcPct val="100000"/>
              </a:lnSpc>
              <a:spcBef>
                <a:spcPts val="0"/>
              </a:spcBef>
              <a:spcAft>
                <a:spcPts val="0"/>
              </a:spcAft>
              <a:buClr>
                <a:schemeClr val="dk2"/>
              </a:buClr>
              <a:buSzPts val="1100"/>
              <a:buChar char="■"/>
              <a:defRPr sz="1100">
                <a:solidFill>
                  <a:schemeClr val="dk2"/>
                </a:solidFill>
              </a:defRPr>
            </a:lvl6pPr>
            <a:lvl7pPr indent="-298450" lvl="6" marL="3200400">
              <a:lnSpc>
                <a:spcPct val="100000"/>
              </a:lnSpc>
              <a:spcBef>
                <a:spcPts val="0"/>
              </a:spcBef>
              <a:spcAft>
                <a:spcPts val="0"/>
              </a:spcAft>
              <a:buClr>
                <a:schemeClr val="dk2"/>
              </a:buClr>
              <a:buSzPts val="1100"/>
              <a:buChar char="●"/>
              <a:defRPr sz="1100">
                <a:solidFill>
                  <a:schemeClr val="dk2"/>
                </a:solidFill>
              </a:defRPr>
            </a:lvl7pPr>
            <a:lvl8pPr indent="-298450" lvl="7" marL="3657600">
              <a:lnSpc>
                <a:spcPct val="100000"/>
              </a:lnSpc>
              <a:spcBef>
                <a:spcPts val="0"/>
              </a:spcBef>
              <a:spcAft>
                <a:spcPts val="0"/>
              </a:spcAft>
              <a:buClr>
                <a:schemeClr val="dk2"/>
              </a:buClr>
              <a:buSzPts val="1100"/>
              <a:buChar char="○"/>
              <a:defRPr sz="1100">
                <a:solidFill>
                  <a:schemeClr val="dk2"/>
                </a:solidFill>
              </a:defRPr>
            </a:lvl8pPr>
            <a:lvl9pPr indent="-298450" lvl="8" marL="4114800">
              <a:lnSpc>
                <a:spcPct val="100000"/>
              </a:lnSpc>
              <a:spcBef>
                <a:spcPts val="0"/>
              </a:spcBef>
              <a:spcAft>
                <a:spcPts val="0"/>
              </a:spcAft>
              <a:buClr>
                <a:schemeClr val="dk2"/>
              </a:buClr>
              <a:buSzPts val="1100"/>
              <a:buChar char="■"/>
              <a:defRPr sz="1100">
                <a:solidFill>
                  <a:schemeClr val="dk2"/>
                </a:solidFill>
              </a:defRPr>
            </a:lvl9pPr>
          </a:lstStyle>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2_YELLOW">
  <p:cSld name="CUSTOM_7_1_4">
    <p:bg>
      <p:bgPr>
        <a:solidFill>
          <a:schemeClr val="dk1"/>
        </a:solidFill>
      </p:bgPr>
    </p:bg>
    <p:spTree>
      <p:nvGrpSpPr>
        <p:cNvPr id="445" name="Shape 445"/>
        <p:cNvGrpSpPr/>
        <p:nvPr/>
      </p:nvGrpSpPr>
      <p:grpSpPr>
        <a:xfrm>
          <a:off x="0" y="0"/>
          <a:ext cx="0" cy="0"/>
          <a:chOff x="0" y="0"/>
          <a:chExt cx="0" cy="0"/>
        </a:xfrm>
      </p:grpSpPr>
      <p:pic>
        <p:nvPicPr>
          <p:cNvPr id="446" name="Google Shape;446;p81" title="Brand Presentation Template_Assets_Text_2.png"/>
          <p:cNvPicPr preferRelativeResize="0"/>
          <p:nvPr/>
        </p:nvPicPr>
        <p:blipFill rotWithShape="1">
          <a:blip r:embed="rId2">
            <a:alphaModFix/>
          </a:blip>
          <a:srcRect b="0" l="0" r="0" t="0"/>
          <a:stretch/>
        </p:blipFill>
        <p:spPr>
          <a:xfrm flipH="1">
            <a:off x="0" y="0"/>
            <a:ext cx="9143997" cy="5143484"/>
          </a:xfrm>
          <a:prstGeom prst="rect">
            <a:avLst/>
          </a:prstGeom>
          <a:noFill/>
          <a:ln>
            <a:noFill/>
          </a:ln>
        </p:spPr>
      </p:pic>
      <p:sp>
        <p:nvSpPr>
          <p:cNvPr id="447" name="Google Shape;447;p81"/>
          <p:cNvSpPr txBox="1"/>
          <p:nvPr>
            <p:ph type="title"/>
          </p:nvPr>
        </p:nvSpPr>
        <p:spPr>
          <a:xfrm>
            <a:off x="450600" y="445025"/>
            <a:ext cx="3087900" cy="2623200"/>
          </a:xfrm>
          <a:prstGeom prst="rect">
            <a:avLst/>
          </a:prstGeom>
        </p:spPr>
        <p:txBody>
          <a:bodyPr anchorCtr="0" anchor="t" bIns="91425" lIns="91425" spcFirstLastPara="1" rIns="91425" wrap="square" tIns="91425">
            <a:normAutofit/>
          </a:bodyPr>
          <a:lstStyle>
            <a:lvl1pPr lvl="0">
              <a:lnSpc>
                <a:spcPct val="85000"/>
              </a:lnSpc>
              <a:spcBef>
                <a:spcPts val="0"/>
              </a:spcBef>
              <a:spcAft>
                <a:spcPts val="0"/>
              </a:spcAft>
              <a:buClr>
                <a:schemeClr val="lt1"/>
              </a:buClr>
              <a:buSzPts val="4000"/>
              <a:buNone/>
              <a:defRPr sz="4000">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448" name="Google Shape;448;p81"/>
          <p:cNvSpPr txBox="1"/>
          <p:nvPr>
            <p:ph idx="1" type="body"/>
          </p:nvPr>
        </p:nvSpPr>
        <p:spPr>
          <a:xfrm>
            <a:off x="3696300" y="597425"/>
            <a:ext cx="4920900" cy="4124400"/>
          </a:xfrm>
          <a:prstGeom prst="rect">
            <a:avLst/>
          </a:prstGeom>
        </p:spPr>
        <p:txBody>
          <a:bodyPr anchorCtr="0" anchor="t" bIns="91425" lIns="91425" spcFirstLastPara="1" rIns="91425" wrap="square" tIns="91425">
            <a:normAutofit/>
          </a:bodyPr>
          <a:lstStyle>
            <a:lvl1pPr indent="-330200" lvl="0" marL="457200">
              <a:lnSpc>
                <a:spcPct val="100000"/>
              </a:lnSpc>
              <a:spcBef>
                <a:spcPts val="0"/>
              </a:spcBef>
              <a:spcAft>
                <a:spcPts val="0"/>
              </a:spcAft>
              <a:buClr>
                <a:schemeClr val="dk2"/>
              </a:buClr>
              <a:buSzPts val="1600"/>
              <a:buChar char="●"/>
              <a:defRPr sz="1600">
                <a:solidFill>
                  <a:schemeClr val="dk2"/>
                </a:solidFill>
              </a:defRPr>
            </a:lvl1pPr>
            <a:lvl2pPr indent="-317500" lvl="1" marL="914400">
              <a:lnSpc>
                <a:spcPct val="100000"/>
              </a:lnSpc>
              <a:spcBef>
                <a:spcPts val="0"/>
              </a:spcBef>
              <a:spcAft>
                <a:spcPts val="0"/>
              </a:spcAft>
              <a:buClr>
                <a:schemeClr val="dk2"/>
              </a:buClr>
              <a:buSzPts val="1400"/>
              <a:buChar char="○"/>
              <a:defRPr>
                <a:solidFill>
                  <a:schemeClr val="dk2"/>
                </a:solidFill>
              </a:defRPr>
            </a:lvl2pPr>
            <a:lvl3pPr indent="-304800" lvl="2" marL="1371600">
              <a:lnSpc>
                <a:spcPct val="100000"/>
              </a:lnSpc>
              <a:spcBef>
                <a:spcPts val="0"/>
              </a:spcBef>
              <a:spcAft>
                <a:spcPts val="0"/>
              </a:spcAft>
              <a:buClr>
                <a:schemeClr val="dk2"/>
              </a:buClr>
              <a:buSzPts val="1200"/>
              <a:buChar char="■"/>
              <a:defRPr sz="1200">
                <a:solidFill>
                  <a:schemeClr val="dk2"/>
                </a:solidFill>
              </a:defRPr>
            </a:lvl3pPr>
            <a:lvl4pPr indent="-298450" lvl="3" marL="1828800">
              <a:lnSpc>
                <a:spcPct val="100000"/>
              </a:lnSpc>
              <a:spcBef>
                <a:spcPts val="0"/>
              </a:spcBef>
              <a:spcAft>
                <a:spcPts val="0"/>
              </a:spcAft>
              <a:buClr>
                <a:schemeClr val="dk2"/>
              </a:buClr>
              <a:buSzPts val="1100"/>
              <a:buChar char="●"/>
              <a:defRPr sz="1100">
                <a:solidFill>
                  <a:schemeClr val="dk2"/>
                </a:solidFill>
              </a:defRPr>
            </a:lvl4pPr>
            <a:lvl5pPr indent="-298450" lvl="4" marL="2286000">
              <a:lnSpc>
                <a:spcPct val="100000"/>
              </a:lnSpc>
              <a:spcBef>
                <a:spcPts val="0"/>
              </a:spcBef>
              <a:spcAft>
                <a:spcPts val="0"/>
              </a:spcAft>
              <a:buClr>
                <a:schemeClr val="dk2"/>
              </a:buClr>
              <a:buSzPts val="1100"/>
              <a:buChar char="○"/>
              <a:defRPr sz="1100">
                <a:solidFill>
                  <a:schemeClr val="dk2"/>
                </a:solidFill>
              </a:defRPr>
            </a:lvl5pPr>
            <a:lvl6pPr indent="-298450" lvl="5" marL="2743200">
              <a:lnSpc>
                <a:spcPct val="100000"/>
              </a:lnSpc>
              <a:spcBef>
                <a:spcPts val="0"/>
              </a:spcBef>
              <a:spcAft>
                <a:spcPts val="0"/>
              </a:spcAft>
              <a:buClr>
                <a:schemeClr val="dk2"/>
              </a:buClr>
              <a:buSzPts val="1100"/>
              <a:buChar char="■"/>
              <a:defRPr sz="1100">
                <a:solidFill>
                  <a:schemeClr val="dk2"/>
                </a:solidFill>
              </a:defRPr>
            </a:lvl6pPr>
            <a:lvl7pPr indent="-298450" lvl="6" marL="3200400">
              <a:lnSpc>
                <a:spcPct val="100000"/>
              </a:lnSpc>
              <a:spcBef>
                <a:spcPts val="0"/>
              </a:spcBef>
              <a:spcAft>
                <a:spcPts val="0"/>
              </a:spcAft>
              <a:buClr>
                <a:schemeClr val="dk2"/>
              </a:buClr>
              <a:buSzPts val="1100"/>
              <a:buChar char="●"/>
              <a:defRPr sz="1100">
                <a:solidFill>
                  <a:schemeClr val="dk2"/>
                </a:solidFill>
              </a:defRPr>
            </a:lvl7pPr>
            <a:lvl8pPr indent="-298450" lvl="7" marL="3657600">
              <a:lnSpc>
                <a:spcPct val="100000"/>
              </a:lnSpc>
              <a:spcBef>
                <a:spcPts val="0"/>
              </a:spcBef>
              <a:spcAft>
                <a:spcPts val="0"/>
              </a:spcAft>
              <a:buClr>
                <a:schemeClr val="dk2"/>
              </a:buClr>
              <a:buSzPts val="1100"/>
              <a:buChar char="○"/>
              <a:defRPr sz="1100">
                <a:solidFill>
                  <a:schemeClr val="dk2"/>
                </a:solidFill>
              </a:defRPr>
            </a:lvl8pPr>
            <a:lvl9pPr indent="-298450" lvl="8" marL="4114800">
              <a:lnSpc>
                <a:spcPct val="100000"/>
              </a:lnSpc>
              <a:spcBef>
                <a:spcPts val="0"/>
              </a:spcBef>
              <a:spcAft>
                <a:spcPts val="0"/>
              </a:spcAft>
              <a:buClr>
                <a:schemeClr val="dk2"/>
              </a:buClr>
              <a:buSzPts val="1100"/>
              <a:buChar char="■"/>
              <a:defRPr sz="1100">
                <a:solidFill>
                  <a:schemeClr val="dk2"/>
                </a:solidFill>
              </a:defRPr>
            </a:lvl9pPr>
          </a:lstStyle>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3_YELLOW">
  <p:cSld name="CUSTOM_9">
    <p:bg>
      <p:bgPr>
        <a:solidFill>
          <a:schemeClr val="lt2"/>
        </a:solidFill>
      </p:bgPr>
    </p:bg>
    <p:spTree>
      <p:nvGrpSpPr>
        <p:cNvPr id="449" name="Shape 449"/>
        <p:cNvGrpSpPr/>
        <p:nvPr/>
      </p:nvGrpSpPr>
      <p:grpSpPr>
        <a:xfrm>
          <a:off x="0" y="0"/>
          <a:ext cx="0" cy="0"/>
          <a:chOff x="0" y="0"/>
          <a:chExt cx="0" cy="0"/>
        </a:xfrm>
      </p:grpSpPr>
      <p:pic>
        <p:nvPicPr>
          <p:cNvPr id="450" name="Google Shape;450;p82" title="Brand Presentation Template_Assets_MiniShape.jpg"/>
          <p:cNvPicPr preferRelativeResize="0"/>
          <p:nvPr/>
        </p:nvPicPr>
        <p:blipFill rotWithShape="1">
          <a:blip r:embed="rId2">
            <a:alphaModFix/>
          </a:blip>
          <a:srcRect b="0" l="0" r="0" t="0"/>
          <a:stretch/>
        </p:blipFill>
        <p:spPr>
          <a:xfrm>
            <a:off x="0" y="0"/>
            <a:ext cx="9144003" cy="5143476"/>
          </a:xfrm>
          <a:prstGeom prst="rect">
            <a:avLst/>
          </a:prstGeom>
          <a:noFill/>
          <a:ln>
            <a:noFill/>
          </a:ln>
        </p:spPr>
      </p:pic>
      <p:sp>
        <p:nvSpPr>
          <p:cNvPr id="451" name="Google Shape;451;p82"/>
          <p:cNvSpPr txBox="1"/>
          <p:nvPr>
            <p:ph type="title"/>
          </p:nvPr>
        </p:nvSpPr>
        <p:spPr>
          <a:xfrm>
            <a:off x="450600" y="445025"/>
            <a:ext cx="8199900" cy="493800"/>
          </a:xfrm>
          <a:prstGeom prst="rect">
            <a:avLst/>
          </a:prstGeom>
        </p:spPr>
        <p:txBody>
          <a:bodyPr anchorCtr="0" anchor="t" bIns="91425" lIns="91425" spcFirstLastPara="1" rIns="91425" wrap="square" tIns="91425">
            <a:normAutofit/>
          </a:bodyPr>
          <a:lstStyle>
            <a:lvl1pPr lvl="0">
              <a:lnSpc>
                <a:spcPct val="85000"/>
              </a:lnSpc>
              <a:spcBef>
                <a:spcPts val="0"/>
              </a:spcBef>
              <a:spcAft>
                <a:spcPts val="0"/>
              </a:spcAft>
              <a:buClr>
                <a:schemeClr val="lt1"/>
              </a:buClr>
              <a:buSzPts val="3000"/>
              <a:buNone/>
              <a:defRPr sz="3000">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452" name="Google Shape;452;p82"/>
          <p:cNvSpPr txBox="1"/>
          <p:nvPr>
            <p:ph idx="1" type="body"/>
          </p:nvPr>
        </p:nvSpPr>
        <p:spPr>
          <a:xfrm>
            <a:off x="450600" y="1653275"/>
            <a:ext cx="8242800" cy="2416500"/>
          </a:xfrm>
          <a:prstGeom prst="rect">
            <a:avLst/>
          </a:prstGeom>
        </p:spPr>
        <p:txBody>
          <a:bodyPr anchorCtr="0" anchor="t" bIns="91425" lIns="91425" spcFirstLastPara="1" rIns="91425" wrap="square" tIns="91425">
            <a:normAutofit/>
          </a:bodyPr>
          <a:lstStyle>
            <a:lvl1pPr indent="-387350" lvl="0" marL="457200">
              <a:spcBef>
                <a:spcPts val="0"/>
              </a:spcBef>
              <a:spcAft>
                <a:spcPts val="0"/>
              </a:spcAft>
              <a:buClr>
                <a:schemeClr val="dk2"/>
              </a:buClr>
              <a:buSzPts val="2500"/>
              <a:buChar char="●"/>
              <a:defRPr sz="2500">
                <a:solidFill>
                  <a:schemeClr val="dk2"/>
                </a:solidFill>
              </a:defRPr>
            </a:lvl1pPr>
            <a:lvl2pPr indent="-317500" lvl="1" marL="914400">
              <a:spcBef>
                <a:spcPts val="0"/>
              </a:spcBef>
              <a:spcAft>
                <a:spcPts val="0"/>
              </a:spcAft>
              <a:buClr>
                <a:schemeClr val="dk2"/>
              </a:buClr>
              <a:buSzPts val="1400"/>
              <a:buChar char="○"/>
              <a:defRPr>
                <a:solidFill>
                  <a:schemeClr val="dk2"/>
                </a:solidFill>
              </a:defRPr>
            </a:lvl2pPr>
            <a:lvl3pPr indent="-317500" lvl="2" marL="1371600">
              <a:spcBef>
                <a:spcPts val="0"/>
              </a:spcBef>
              <a:spcAft>
                <a:spcPts val="0"/>
              </a:spcAft>
              <a:buClr>
                <a:schemeClr val="dk2"/>
              </a:buClr>
              <a:buSzPts val="1400"/>
              <a:buChar char="■"/>
              <a:defRPr>
                <a:solidFill>
                  <a:schemeClr val="dk2"/>
                </a:solidFill>
              </a:defRPr>
            </a:lvl3pPr>
            <a:lvl4pPr indent="-317500" lvl="3" marL="1828800">
              <a:spcBef>
                <a:spcPts val="0"/>
              </a:spcBef>
              <a:spcAft>
                <a:spcPts val="0"/>
              </a:spcAft>
              <a:buClr>
                <a:schemeClr val="dk2"/>
              </a:buClr>
              <a:buSzPts val="1400"/>
              <a:buChar char="●"/>
              <a:defRPr>
                <a:solidFill>
                  <a:schemeClr val="dk2"/>
                </a:solidFill>
              </a:defRPr>
            </a:lvl4pPr>
            <a:lvl5pPr indent="-317500" lvl="4" marL="2286000">
              <a:spcBef>
                <a:spcPts val="0"/>
              </a:spcBef>
              <a:spcAft>
                <a:spcPts val="0"/>
              </a:spcAft>
              <a:buClr>
                <a:schemeClr val="dk2"/>
              </a:buClr>
              <a:buSzPts val="1400"/>
              <a:buChar char="○"/>
              <a:defRPr>
                <a:solidFill>
                  <a:schemeClr val="dk2"/>
                </a:solidFill>
              </a:defRPr>
            </a:lvl5pPr>
            <a:lvl6pPr indent="-317500" lvl="5" marL="2743200">
              <a:spcBef>
                <a:spcPts val="0"/>
              </a:spcBef>
              <a:spcAft>
                <a:spcPts val="0"/>
              </a:spcAft>
              <a:buClr>
                <a:schemeClr val="dk2"/>
              </a:buClr>
              <a:buSzPts val="1400"/>
              <a:buChar char="■"/>
              <a:defRPr>
                <a:solidFill>
                  <a:schemeClr val="dk2"/>
                </a:solidFill>
              </a:defRPr>
            </a:lvl6pPr>
            <a:lvl7pPr indent="-317500" lvl="6" marL="3200400">
              <a:spcBef>
                <a:spcPts val="0"/>
              </a:spcBef>
              <a:spcAft>
                <a:spcPts val="0"/>
              </a:spcAft>
              <a:buClr>
                <a:schemeClr val="dk2"/>
              </a:buClr>
              <a:buSzPts val="1400"/>
              <a:buChar char="●"/>
              <a:defRPr>
                <a:solidFill>
                  <a:schemeClr val="dk2"/>
                </a:solidFill>
              </a:defRPr>
            </a:lvl7pPr>
            <a:lvl8pPr indent="-317500" lvl="7" marL="3657600">
              <a:spcBef>
                <a:spcPts val="0"/>
              </a:spcBef>
              <a:spcAft>
                <a:spcPts val="0"/>
              </a:spcAft>
              <a:buClr>
                <a:schemeClr val="dk2"/>
              </a:buClr>
              <a:buSzPts val="1400"/>
              <a:buChar char="○"/>
              <a:defRPr>
                <a:solidFill>
                  <a:schemeClr val="dk2"/>
                </a:solidFill>
              </a:defRPr>
            </a:lvl8pPr>
            <a:lvl9pPr indent="-317500" lvl="8" marL="4114800">
              <a:spcBef>
                <a:spcPts val="0"/>
              </a:spcBef>
              <a:spcAft>
                <a:spcPts val="0"/>
              </a:spcAft>
              <a:buClr>
                <a:schemeClr val="dk2"/>
              </a:buClr>
              <a:buSzPts val="1400"/>
              <a:buChar char="■"/>
              <a:defRPr>
                <a:solidFill>
                  <a:schemeClr val="dk2"/>
                </a:solidFill>
              </a:defRPr>
            </a:lvl9pPr>
          </a:lstStyle>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3_NAVY">
  <p:cSld name="CUSTOM_9_1">
    <p:bg>
      <p:bgPr>
        <a:solidFill>
          <a:schemeClr val="lt1"/>
        </a:solidFill>
      </p:bgPr>
    </p:bg>
    <p:spTree>
      <p:nvGrpSpPr>
        <p:cNvPr id="453" name="Shape 453"/>
        <p:cNvGrpSpPr/>
        <p:nvPr/>
      </p:nvGrpSpPr>
      <p:grpSpPr>
        <a:xfrm>
          <a:off x="0" y="0"/>
          <a:ext cx="0" cy="0"/>
          <a:chOff x="0" y="0"/>
          <a:chExt cx="0" cy="0"/>
        </a:xfrm>
      </p:grpSpPr>
      <p:pic>
        <p:nvPicPr>
          <p:cNvPr id="454" name="Google Shape;454;p83" title="Brand Presentation Template_Assets_MiniShape2.jpg"/>
          <p:cNvPicPr preferRelativeResize="0"/>
          <p:nvPr/>
        </p:nvPicPr>
        <p:blipFill>
          <a:blip r:embed="rId2">
            <a:alphaModFix/>
          </a:blip>
          <a:stretch>
            <a:fillRect/>
          </a:stretch>
        </p:blipFill>
        <p:spPr>
          <a:xfrm>
            <a:off x="0" y="0"/>
            <a:ext cx="9144003" cy="5143501"/>
          </a:xfrm>
          <a:prstGeom prst="rect">
            <a:avLst/>
          </a:prstGeom>
          <a:noFill/>
          <a:ln>
            <a:noFill/>
          </a:ln>
        </p:spPr>
      </p:pic>
      <p:sp>
        <p:nvSpPr>
          <p:cNvPr id="455" name="Google Shape;455;p83"/>
          <p:cNvSpPr txBox="1"/>
          <p:nvPr>
            <p:ph type="title"/>
          </p:nvPr>
        </p:nvSpPr>
        <p:spPr>
          <a:xfrm>
            <a:off x="450600" y="445025"/>
            <a:ext cx="8199900" cy="657000"/>
          </a:xfrm>
          <a:prstGeom prst="rect">
            <a:avLst/>
          </a:prstGeom>
        </p:spPr>
        <p:txBody>
          <a:bodyPr anchorCtr="0" anchor="t" bIns="91425" lIns="91425" spcFirstLastPara="1" rIns="91425" wrap="square" tIns="91425">
            <a:normAutofit/>
          </a:bodyPr>
          <a:lstStyle>
            <a:lvl1pPr lvl="0">
              <a:lnSpc>
                <a:spcPct val="85000"/>
              </a:lnSpc>
              <a:spcBef>
                <a:spcPts val="0"/>
              </a:spcBef>
              <a:spcAft>
                <a:spcPts val="0"/>
              </a:spcAft>
              <a:buClr>
                <a:schemeClr val="dk1"/>
              </a:buClr>
              <a:buSzPts val="3000"/>
              <a:buNone/>
              <a:defRPr sz="3000">
                <a:solidFill>
                  <a:schemeClr val="dk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456" name="Google Shape;456;p83"/>
          <p:cNvSpPr txBox="1"/>
          <p:nvPr>
            <p:ph idx="1" type="body"/>
          </p:nvPr>
        </p:nvSpPr>
        <p:spPr>
          <a:xfrm>
            <a:off x="450600" y="1709625"/>
            <a:ext cx="8242800" cy="2360100"/>
          </a:xfrm>
          <a:prstGeom prst="rect">
            <a:avLst/>
          </a:prstGeom>
        </p:spPr>
        <p:txBody>
          <a:bodyPr anchorCtr="0" anchor="t" bIns="91425" lIns="91425" spcFirstLastPara="1" rIns="91425" wrap="square" tIns="91425">
            <a:normAutofit/>
          </a:bodyPr>
          <a:lstStyle>
            <a:lvl1pPr indent="-387350" lvl="0" marL="457200">
              <a:spcBef>
                <a:spcPts val="0"/>
              </a:spcBef>
              <a:spcAft>
                <a:spcPts val="0"/>
              </a:spcAft>
              <a:buClr>
                <a:schemeClr val="lt2"/>
              </a:buClr>
              <a:buSzPts val="2500"/>
              <a:buChar char="●"/>
              <a:defRPr sz="2500">
                <a:solidFill>
                  <a:schemeClr val="lt2"/>
                </a:solidFill>
              </a:defRPr>
            </a:lvl1pPr>
            <a:lvl2pPr indent="-317500" lvl="1" marL="914400">
              <a:spcBef>
                <a:spcPts val="0"/>
              </a:spcBef>
              <a:spcAft>
                <a:spcPts val="0"/>
              </a:spcAft>
              <a:buClr>
                <a:schemeClr val="lt2"/>
              </a:buClr>
              <a:buSzPts val="1400"/>
              <a:buChar char="○"/>
              <a:defRPr>
                <a:solidFill>
                  <a:schemeClr val="lt2"/>
                </a:solidFill>
              </a:defRPr>
            </a:lvl2pPr>
            <a:lvl3pPr indent="-317500" lvl="2" marL="1371600">
              <a:spcBef>
                <a:spcPts val="0"/>
              </a:spcBef>
              <a:spcAft>
                <a:spcPts val="0"/>
              </a:spcAft>
              <a:buClr>
                <a:schemeClr val="lt2"/>
              </a:buClr>
              <a:buSzPts val="1400"/>
              <a:buChar char="■"/>
              <a:defRPr>
                <a:solidFill>
                  <a:schemeClr val="lt2"/>
                </a:solidFill>
              </a:defRPr>
            </a:lvl3pPr>
            <a:lvl4pPr indent="-317500" lvl="3" marL="1828800">
              <a:spcBef>
                <a:spcPts val="0"/>
              </a:spcBef>
              <a:spcAft>
                <a:spcPts val="0"/>
              </a:spcAft>
              <a:buClr>
                <a:schemeClr val="lt2"/>
              </a:buClr>
              <a:buSzPts val="1400"/>
              <a:buChar char="●"/>
              <a:defRPr>
                <a:solidFill>
                  <a:schemeClr val="lt2"/>
                </a:solidFill>
              </a:defRPr>
            </a:lvl4pPr>
            <a:lvl5pPr indent="-317500" lvl="4" marL="2286000">
              <a:spcBef>
                <a:spcPts val="0"/>
              </a:spcBef>
              <a:spcAft>
                <a:spcPts val="0"/>
              </a:spcAft>
              <a:buClr>
                <a:schemeClr val="lt2"/>
              </a:buClr>
              <a:buSzPts val="1400"/>
              <a:buChar char="○"/>
              <a:defRPr>
                <a:solidFill>
                  <a:schemeClr val="lt2"/>
                </a:solidFill>
              </a:defRPr>
            </a:lvl5pPr>
            <a:lvl6pPr indent="-317500" lvl="5" marL="2743200">
              <a:spcBef>
                <a:spcPts val="0"/>
              </a:spcBef>
              <a:spcAft>
                <a:spcPts val="0"/>
              </a:spcAft>
              <a:buClr>
                <a:schemeClr val="lt2"/>
              </a:buClr>
              <a:buSzPts val="1400"/>
              <a:buChar char="■"/>
              <a:defRPr>
                <a:solidFill>
                  <a:schemeClr val="lt2"/>
                </a:solidFill>
              </a:defRPr>
            </a:lvl6pPr>
            <a:lvl7pPr indent="-317500" lvl="6" marL="3200400">
              <a:spcBef>
                <a:spcPts val="0"/>
              </a:spcBef>
              <a:spcAft>
                <a:spcPts val="0"/>
              </a:spcAft>
              <a:buClr>
                <a:schemeClr val="lt2"/>
              </a:buClr>
              <a:buSzPts val="1400"/>
              <a:buChar char="●"/>
              <a:defRPr>
                <a:solidFill>
                  <a:schemeClr val="lt2"/>
                </a:solidFill>
              </a:defRPr>
            </a:lvl7pPr>
            <a:lvl8pPr indent="-317500" lvl="7" marL="3657600">
              <a:spcBef>
                <a:spcPts val="0"/>
              </a:spcBef>
              <a:spcAft>
                <a:spcPts val="0"/>
              </a:spcAft>
              <a:buClr>
                <a:schemeClr val="lt2"/>
              </a:buClr>
              <a:buSzPts val="1400"/>
              <a:buChar char="○"/>
              <a:defRPr>
                <a:solidFill>
                  <a:schemeClr val="lt2"/>
                </a:solidFill>
              </a:defRPr>
            </a:lvl8pPr>
            <a:lvl9pPr indent="-317500" lvl="8" marL="4114800">
              <a:spcBef>
                <a:spcPts val="0"/>
              </a:spcBef>
              <a:spcAft>
                <a:spcPts val="0"/>
              </a:spcAft>
              <a:buClr>
                <a:schemeClr val="lt2"/>
              </a:buClr>
              <a:buSzPts val="1400"/>
              <a:buChar char="■"/>
              <a:defRPr>
                <a:solidFill>
                  <a:schemeClr val="lt2"/>
                </a:solidFill>
              </a:defRPr>
            </a:lvl9pPr>
          </a:lstStyle>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3_BLUE">
  <p:cSld name="CUSTOM_9_1_3">
    <p:bg>
      <p:bgPr>
        <a:solidFill>
          <a:schemeClr val="lt2"/>
        </a:solidFill>
      </p:bgPr>
    </p:bg>
    <p:spTree>
      <p:nvGrpSpPr>
        <p:cNvPr id="457" name="Shape 457"/>
        <p:cNvGrpSpPr/>
        <p:nvPr/>
      </p:nvGrpSpPr>
      <p:grpSpPr>
        <a:xfrm>
          <a:off x="0" y="0"/>
          <a:ext cx="0" cy="0"/>
          <a:chOff x="0" y="0"/>
          <a:chExt cx="0" cy="0"/>
        </a:xfrm>
      </p:grpSpPr>
      <p:pic>
        <p:nvPicPr>
          <p:cNvPr id="458" name="Google Shape;458;p84" title="Brand Presentation Template_Assets_MiniShape3.png"/>
          <p:cNvPicPr preferRelativeResize="0"/>
          <p:nvPr/>
        </p:nvPicPr>
        <p:blipFill rotWithShape="1">
          <a:blip r:embed="rId2">
            <a:alphaModFix/>
          </a:blip>
          <a:srcRect b="0" l="0" r="0" t="0"/>
          <a:stretch/>
        </p:blipFill>
        <p:spPr>
          <a:xfrm>
            <a:off x="0" y="0"/>
            <a:ext cx="9144003" cy="5143501"/>
          </a:xfrm>
          <a:prstGeom prst="rect">
            <a:avLst/>
          </a:prstGeom>
          <a:noFill/>
          <a:ln>
            <a:noFill/>
          </a:ln>
        </p:spPr>
      </p:pic>
      <p:sp>
        <p:nvSpPr>
          <p:cNvPr id="459" name="Google Shape;459;p84"/>
          <p:cNvSpPr txBox="1"/>
          <p:nvPr>
            <p:ph type="title"/>
          </p:nvPr>
        </p:nvSpPr>
        <p:spPr>
          <a:xfrm>
            <a:off x="450600" y="445025"/>
            <a:ext cx="8199900" cy="657000"/>
          </a:xfrm>
          <a:prstGeom prst="rect">
            <a:avLst/>
          </a:prstGeom>
        </p:spPr>
        <p:txBody>
          <a:bodyPr anchorCtr="0" anchor="t" bIns="91425" lIns="91425" spcFirstLastPara="1" rIns="91425" wrap="square" tIns="91425">
            <a:normAutofit/>
          </a:bodyPr>
          <a:lstStyle>
            <a:lvl1pPr lvl="0">
              <a:lnSpc>
                <a:spcPct val="85000"/>
              </a:lnSpc>
              <a:spcBef>
                <a:spcPts val="0"/>
              </a:spcBef>
              <a:spcAft>
                <a:spcPts val="0"/>
              </a:spcAft>
              <a:buClr>
                <a:schemeClr val="lt1"/>
              </a:buClr>
              <a:buSzPts val="3000"/>
              <a:buNone/>
              <a:defRPr sz="3000">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460" name="Google Shape;460;p84"/>
          <p:cNvSpPr txBox="1"/>
          <p:nvPr>
            <p:ph idx="1" type="body"/>
          </p:nvPr>
        </p:nvSpPr>
        <p:spPr>
          <a:xfrm>
            <a:off x="450600" y="1709625"/>
            <a:ext cx="8242800" cy="2360100"/>
          </a:xfrm>
          <a:prstGeom prst="rect">
            <a:avLst/>
          </a:prstGeom>
        </p:spPr>
        <p:txBody>
          <a:bodyPr anchorCtr="0" anchor="t" bIns="91425" lIns="91425" spcFirstLastPara="1" rIns="91425" wrap="square" tIns="91425">
            <a:normAutofit/>
          </a:bodyPr>
          <a:lstStyle>
            <a:lvl1pPr indent="-387350" lvl="0" marL="457200">
              <a:spcBef>
                <a:spcPts val="0"/>
              </a:spcBef>
              <a:spcAft>
                <a:spcPts val="0"/>
              </a:spcAft>
              <a:buClr>
                <a:schemeClr val="dk2"/>
              </a:buClr>
              <a:buSzPts val="2500"/>
              <a:buChar char="●"/>
              <a:defRPr sz="2500">
                <a:solidFill>
                  <a:schemeClr val="dk2"/>
                </a:solidFill>
              </a:defRPr>
            </a:lvl1pPr>
            <a:lvl2pPr indent="-317500" lvl="1" marL="914400">
              <a:spcBef>
                <a:spcPts val="0"/>
              </a:spcBef>
              <a:spcAft>
                <a:spcPts val="0"/>
              </a:spcAft>
              <a:buClr>
                <a:schemeClr val="dk2"/>
              </a:buClr>
              <a:buSzPts val="1400"/>
              <a:buChar char="○"/>
              <a:defRPr>
                <a:solidFill>
                  <a:schemeClr val="dk2"/>
                </a:solidFill>
              </a:defRPr>
            </a:lvl2pPr>
            <a:lvl3pPr indent="-317500" lvl="2" marL="1371600">
              <a:spcBef>
                <a:spcPts val="0"/>
              </a:spcBef>
              <a:spcAft>
                <a:spcPts val="0"/>
              </a:spcAft>
              <a:buClr>
                <a:schemeClr val="dk2"/>
              </a:buClr>
              <a:buSzPts val="1400"/>
              <a:buChar char="■"/>
              <a:defRPr>
                <a:solidFill>
                  <a:schemeClr val="dk2"/>
                </a:solidFill>
              </a:defRPr>
            </a:lvl3pPr>
            <a:lvl4pPr indent="-317500" lvl="3" marL="1828800">
              <a:spcBef>
                <a:spcPts val="0"/>
              </a:spcBef>
              <a:spcAft>
                <a:spcPts val="0"/>
              </a:spcAft>
              <a:buClr>
                <a:schemeClr val="dk2"/>
              </a:buClr>
              <a:buSzPts val="1400"/>
              <a:buChar char="●"/>
              <a:defRPr>
                <a:solidFill>
                  <a:schemeClr val="dk2"/>
                </a:solidFill>
              </a:defRPr>
            </a:lvl4pPr>
            <a:lvl5pPr indent="-317500" lvl="4" marL="2286000">
              <a:spcBef>
                <a:spcPts val="0"/>
              </a:spcBef>
              <a:spcAft>
                <a:spcPts val="0"/>
              </a:spcAft>
              <a:buClr>
                <a:schemeClr val="dk2"/>
              </a:buClr>
              <a:buSzPts val="1400"/>
              <a:buChar char="○"/>
              <a:defRPr>
                <a:solidFill>
                  <a:schemeClr val="dk2"/>
                </a:solidFill>
              </a:defRPr>
            </a:lvl5pPr>
            <a:lvl6pPr indent="-317500" lvl="5" marL="2743200">
              <a:spcBef>
                <a:spcPts val="0"/>
              </a:spcBef>
              <a:spcAft>
                <a:spcPts val="0"/>
              </a:spcAft>
              <a:buClr>
                <a:schemeClr val="dk2"/>
              </a:buClr>
              <a:buSzPts val="1400"/>
              <a:buChar char="■"/>
              <a:defRPr>
                <a:solidFill>
                  <a:schemeClr val="dk2"/>
                </a:solidFill>
              </a:defRPr>
            </a:lvl6pPr>
            <a:lvl7pPr indent="-317500" lvl="6" marL="3200400">
              <a:spcBef>
                <a:spcPts val="0"/>
              </a:spcBef>
              <a:spcAft>
                <a:spcPts val="0"/>
              </a:spcAft>
              <a:buClr>
                <a:schemeClr val="dk2"/>
              </a:buClr>
              <a:buSzPts val="1400"/>
              <a:buChar char="●"/>
              <a:defRPr>
                <a:solidFill>
                  <a:schemeClr val="dk2"/>
                </a:solidFill>
              </a:defRPr>
            </a:lvl7pPr>
            <a:lvl8pPr indent="-317500" lvl="7" marL="3657600">
              <a:spcBef>
                <a:spcPts val="0"/>
              </a:spcBef>
              <a:spcAft>
                <a:spcPts val="0"/>
              </a:spcAft>
              <a:buClr>
                <a:schemeClr val="dk2"/>
              </a:buClr>
              <a:buSzPts val="1400"/>
              <a:buChar char="○"/>
              <a:defRPr>
                <a:solidFill>
                  <a:schemeClr val="dk2"/>
                </a:solidFill>
              </a:defRPr>
            </a:lvl8pPr>
            <a:lvl9pPr indent="-317500" lvl="8" marL="4114800">
              <a:spcBef>
                <a:spcPts val="0"/>
              </a:spcBef>
              <a:spcAft>
                <a:spcPts val="0"/>
              </a:spcAft>
              <a:buClr>
                <a:schemeClr val="dk2"/>
              </a:buClr>
              <a:buSzPts val="1400"/>
              <a:buChar char="■"/>
              <a:defRPr>
                <a:solidFill>
                  <a:schemeClr val="dk2"/>
                </a:solidFill>
              </a:defRPr>
            </a:lvl9pPr>
          </a:lstStyle>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4_CorporateFooter_YELLOW">
  <p:cSld name="CUSTOM_9_1_2">
    <p:spTree>
      <p:nvGrpSpPr>
        <p:cNvPr id="461" name="Shape 461"/>
        <p:cNvGrpSpPr/>
        <p:nvPr/>
      </p:nvGrpSpPr>
      <p:grpSpPr>
        <a:xfrm>
          <a:off x="0" y="0"/>
          <a:ext cx="0" cy="0"/>
          <a:chOff x="0" y="0"/>
          <a:chExt cx="0" cy="0"/>
        </a:xfrm>
      </p:grpSpPr>
      <p:pic>
        <p:nvPicPr>
          <p:cNvPr id="462" name="Google Shape;462;p85" title="Brand Presentation Template_Assets_Map.jpg"/>
          <p:cNvPicPr preferRelativeResize="0"/>
          <p:nvPr/>
        </p:nvPicPr>
        <p:blipFill rotWithShape="1">
          <a:blip r:embed="rId2">
            <a:alphaModFix/>
          </a:blip>
          <a:srcRect b="0" l="0" r="0" t="0"/>
          <a:stretch/>
        </p:blipFill>
        <p:spPr>
          <a:xfrm>
            <a:off x="0" y="0"/>
            <a:ext cx="9144003" cy="5143501"/>
          </a:xfrm>
          <a:prstGeom prst="rect">
            <a:avLst/>
          </a:prstGeom>
          <a:noFill/>
          <a:ln>
            <a:noFill/>
          </a:ln>
        </p:spPr>
      </p:pic>
      <p:sp>
        <p:nvSpPr>
          <p:cNvPr id="463" name="Google Shape;463;p85"/>
          <p:cNvSpPr txBox="1"/>
          <p:nvPr>
            <p:ph type="title"/>
          </p:nvPr>
        </p:nvSpPr>
        <p:spPr>
          <a:xfrm>
            <a:off x="450600" y="445025"/>
            <a:ext cx="8199900" cy="657000"/>
          </a:xfrm>
          <a:prstGeom prst="rect">
            <a:avLst/>
          </a:prstGeom>
        </p:spPr>
        <p:txBody>
          <a:bodyPr anchorCtr="0" anchor="t" bIns="91425" lIns="91425" spcFirstLastPara="1" rIns="91425" wrap="square" tIns="91425">
            <a:normAutofit/>
          </a:bodyPr>
          <a:lstStyle>
            <a:lvl1pPr lvl="0">
              <a:lnSpc>
                <a:spcPct val="85000"/>
              </a:lnSpc>
              <a:spcBef>
                <a:spcPts val="0"/>
              </a:spcBef>
              <a:spcAft>
                <a:spcPts val="0"/>
              </a:spcAft>
              <a:buClr>
                <a:schemeClr val="lt1"/>
              </a:buClr>
              <a:buSzPts val="4000"/>
              <a:buNone/>
              <a:defRPr sz="4000">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464" name="Google Shape;464;p85"/>
          <p:cNvSpPr txBox="1"/>
          <p:nvPr>
            <p:ph idx="1" type="body"/>
          </p:nvPr>
        </p:nvSpPr>
        <p:spPr>
          <a:xfrm>
            <a:off x="450600" y="1250300"/>
            <a:ext cx="8242800" cy="2667000"/>
          </a:xfrm>
          <a:prstGeom prst="rect">
            <a:avLst/>
          </a:prstGeom>
        </p:spPr>
        <p:txBody>
          <a:bodyPr anchorCtr="0" anchor="t" bIns="91425" lIns="91425" spcFirstLastPara="1" rIns="91425" wrap="square" tIns="91425">
            <a:normAutofit/>
          </a:bodyPr>
          <a:lstStyle>
            <a:lvl1pPr indent="-387350" lvl="0" marL="457200">
              <a:spcBef>
                <a:spcPts val="0"/>
              </a:spcBef>
              <a:spcAft>
                <a:spcPts val="0"/>
              </a:spcAft>
              <a:buClr>
                <a:schemeClr val="dk2"/>
              </a:buClr>
              <a:buSzPts val="2500"/>
              <a:buChar char="●"/>
              <a:defRPr sz="2500">
                <a:solidFill>
                  <a:schemeClr val="dk2"/>
                </a:solidFill>
              </a:defRPr>
            </a:lvl1pPr>
            <a:lvl2pPr indent="-317500" lvl="1" marL="914400">
              <a:spcBef>
                <a:spcPts val="0"/>
              </a:spcBef>
              <a:spcAft>
                <a:spcPts val="0"/>
              </a:spcAft>
              <a:buClr>
                <a:schemeClr val="dk2"/>
              </a:buClr>
              <a:buSzPts val="1400"/>
              <a:buChar char="○"/>
              <a:defRPr>
                <a:solidFill>
                  <a:schemeClr val="dk2"/>
                </a:solidFill>
              </a:defRPr>
            </a:lvl2pPr>
            <a:lvl3pPr indent="-317500" lvl="2" marL="1371600">
              <a:spcBef>
                <a:spcPts val="0"/>
              </a:spcBef>
              <a:spcAft>
                <a:spcPts val="0"/>
              </a:spcAft>
              <a:buClr>
                <a:schemeClr val="dk2"/>
              </a:buClr>
              <a:buSzPts val="1400"/>
              <a:buChar char="■"/>
              <a:defRPr>
                <a:solidFill>
                  <a:schemeClr val="dk2"/>
                </a:solidFill>
              </a:defRPr>
            </a:lvl3pPr>
            <a:lvl4pPr indent="-317500" lvl="3" marL="1828800">
              <a:spcBef>
                <a:spcPts val="0"/>
              </a:spcBef>
              <a:spcAft>
                <a:spcPts val="0"/>
              </a:spcAft>
              <a:buClr>
                <a:schemeClr val="dk2"/>
              </a:buClr>
              <a:buSzPts val="1400"/>
              <a:buChar char="●"/>
              <a:defRPr>
                <a:solidFill>
                  <a:schemeClr val="dk2"/>
                </a:solidFill>
              </a:defRPr>
            </a:lvl4pPr>
            <a:lvl5pPr indent="-317500" lvl="4" marL="2286000">
              <a:spcBef>
                <a:spcPts val="0"/>
              </a:spcBef>
              <a:spcAft>
                <a:spcPts val="0"/>
              </a:spcAft>
              <a:buClr>
                <a:schemeClr val="dk2"/>
              </a:buClr>
              <a:buSzPts val="1400"/>
              <a:buChar char="○"/>
              <a:defRPr>
                <a:solidFill>
                  <a:schemeClr val="dk2"/>
                </a:solidFill>
              </a:defRPr>
            </a:lvl5pPr>
            <a:lvl6pPr indent="-317500" lvl="5" marL="2743200">
              <a:spcBef>
                <a:spcPts val="0"/>
              </a:spcBef>
              <a:spcAft>
                <a:spcPts val="0"/>
              </a:spcAft>
              <a:buClr>
                <a:schemeClr val="dk2"/>
              </a:buClr>
              <a:buSzPts val="1400"/>
              <a:buChar char="■"/>
              <a:defRPr>
                <a:solidFill>
                  <a:schemeClr val="dk2"/>
                </a:solidFill>
              </a:defRPr>
            </a:lvl6pPr>
            <a:lvl7pPr indent="-317500" lvl="6" marL="3200400">
              <a:spcBef>
                <a:spcPts val="0"/>
              </a:spcBef>
              <a:spcAft>
                <a:spcPts val="0"/>
              </a:spcAft>
              <a:buClr>
                <a:schemeClr val="dk2"/>
              </a:buClr>
              <a:buSzPts val="1400"/>
              <a:buChar char="●"/>
              <a:defRPr>
                <a:solidFill>
                  <a:schemeClr val="dk2"/>
                </a:solidFill>
              </a:defRPr>
            </a:lvl7pPr>
            <a:lvl8pPr indent="-317500" lvl="7" marL="3657600">
              <a:spcBef>
                <a:spcPts val="0"/>
              </a:spcBef>
              <a:spcAft>
                <a:spcPts val="0"/>
              </a:spcAft>
              <a:buClr>
                <a:schemeClr val="dk2"/>
              </a:buClr>
              <a:buSzPts val="1400"/>
              <a:buChar char="○"/>
              <a:defRPr>
                <a:solidFill>
                  <a:schemeClr val="dk2"/>
                </a:solidFill>
              </a:defRPr>
            </a:lvl8pPr>
            <a:lvl9pPr indent="-317500" lvl="8" marL="4114800">
              <a:spcBef>
                <a:spcPts val="0"/>
              </a:spcBef>
              <a:spcAft>
                <a:spcPts val="0"/>
              </a:spcAft>
              <a:buClr>
                <a:schemeClr val="dk2"/>
              </a:buClr>
              <a:buSzPts val="1400"/>
              <a:buChar char="■"/>
              <a:defRPr>
                <a:solidFill>
                  <a:schemeClr val="dk2"/>
                </a:solidFill>
              </a:defRPr>
            </a:lvl9pPr>
          </a:lstStyle>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4_CorporateFooter_NAVY">
  <p:cSld name="CUSTOM_9_1_2_1">
    <p:bg>
      <p:bgPr>
        <a:solidFill>
          <a:schemeClr val="lt1"/>
        </a:solidFill>
      </p:bgPr>
    </p:bg>
    <p:spTree>
      <p:nvGrpSpPr>
        <p:cNvPr id="465" name="Shape 465"/>
        <p:cNvGrpSpPr/>
        <p:nvPr/>
      </p:nvGrpSpPr>
      <p:grpSpPr>
        <a:xfrm>
          <a:off x="0" y="0"/>
          <a:ext cx="0" cy="0"/>
          <a:chOff x="0" y="0"/>
          <a:chExt cx="0" cy="0"/>
        </a:xfrm>
      </p:grpSpPr>
      <p:pic>
        <p:nvPicPr>
          <p:cNvPr id="466" name="Google Shape;466;p86" title="Brand Presentation Template_Assets_Map_Navy.jpg"/>
          <p:cNvPicPr preferRelativeResize="0"/>
          <p:nvPr/>
        </p:nvPicPr>
        <p:blipFill rotWithShape="1">
          <a:blip r:embed="rId2">
            <a:alphaModFix/>
          </a:blip>
          <a:srcRect b="0" l="0" r="0" t="0"/>
          <a:stretch/>
        </p:blipFill>
        <p:spPr>
          <a:xfrm>
            <a:off x="0" y="0"/>
            <a:ext cx="9144003" cy="5143501"/>
          </a:xfrm>
          <a:prstGeom prst="rect">
            <a:avLst/>
          </a:prstGeom>
          <a:noFill/>
          <a:ln>
            <a:noFill/>
          </a:ln>
        </p:spPr>
      </p:pic>
      <p:sp>
        <p:nvSpPr>
          <p:cNvPr id="467" name="Google Shape;467;p86"/>
          <p:cNvSpPr txBox="1"/>
          <p:nvPr>
            <p:ph type="title"/>
          </p:nvPr>
        </p:nvSpPr>
        <p:spPr>
          <a:xfrm>
            <a:off x="450600" y="445025"/>
            <a:ext cx="8199900" cy="657000"/>
          </a:xfrm>
          <a:prstGeom prst="rect">
            <a:avLst/>
          </a:prstGeom>
        </p:spPr>
        <p:txBody>
          <a:bodyPr anchorCtr="0" anchor="t" bIns="91425" lIns="91425" spcFirstLastPara="1" rIns="91425" wrap="square" tIns="91425">
            <a:normAutofit/>
          </a:bodyPr>
          <a:lstStyle>
            <a:lvl1pPr lvl="0">
              <a:lnSpc>
                <a:spcPct val="85000"/>
              </a:lnSpc>
              <a:spcBef>
                <a:spcPts val="0"/>
              </a:spcBef>
              <a:spcAft>
                <a:spcPts val="0"/>
              </a:spcAft>
              <a:buClr>
                <a:schemeClr val="dk1"/>
              </a:buClr>
              <a:buSzPts val="4000"/>
              <a:buNone/>
              <a:defRPr sz="4000">
                <a:solidFill>
                  <a:schemeClr val="dk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468" name="Google Shape;468;p86"/>
          <p:cNvSpPr txBox="1"/>
          <p:nvPr>
            <p:ph idx="1" type="body"/>
          </p:nvPr>
        </p:nvSpPr>
        <p:spPr>
          <a:xfrm>
            <a:off x="450600" y="1250300"/>
            <a:ext cx="8242800" cy="2667000"/>
          </a:xfrm>
          <a:prstGeom prst="rect">
            <a:avLst/>
          </a:prstGeom>
        </p:spPr>
        <p:txBody>
          <a:bodyPr anchorCtr="0" anchor="t" bIns="91425" lIns="91425" spcFirstLastPara="1" rIns="91425" wrap="square" tIns="91425">
            <a:normAutofit/>
          </a:bodyPr>
          <a:lstStyle>
            <a:lvl1pPr indent="-387350" lvl="0" marL="457200">
              <a:spcBef>
                <a:spcPts val="0"/>
              </a:spcBef>
              <a:spcAft>
                <a:spcPts val="0"/>
              </a:spcAft>
              <a:buClr>
                <a:schemeClr val="lt2"/>
              </a:buClr>
              <a:buSzPts val="2500"/>
              <a:buChar char="●"/>
              <a:defRPr sz="2500">
                <a:solidFill>
                  <a:schemeClr val="lt2"/>
                </a:solidFill>
              </a:defRPr>
            </a:lvl1pPr>
            <a:lvl2pPr indent="-317500" lvl="1" marL="914400">
              <a:spcBef>
                <a:spcPts val="0"/>
              </a:spcBef>
              <a:spcAft>
                <a:spcPts val="0"/>
              </a:spcAft>
              <a:buClr>
                <a:schemeClr val="lt2"/>
              </a:buClr>
              <a:buSzPts val="1400"/>
              <a:buChar char="○"/>
              <a:defRPr>
                <a:solidFill>
                  <a:schemeClr val="lt2"/>
                </a:solidFill>
              </a:defRPr>
            </a:lvl2pPr>
            <a:lvl3pPr indent="-317500" lvl="2" marL="1371600">
              <a:spcBef>
                <a:spcPts val="0"/>
              </a:spcBef>
              <a:spcAft>
                <a:spcPts val="0"/>
              </a:spcAft>
              <a:buClr>
                <a:schemeClr val="lt2"/>
              </a:buClr>
              <a:buSzPts val="1400"/>
              <a:buChar char="■"/>
              <a:defRPr>
                <a:solidFill>
                  <a:schemeClr val="lt2"/>
                </a:solidFill>
              </a:defRPr>
            </a:lvl3pPr>
            <a:lvl4pPr indent="-317500" lvl="3" marL="1828800">
              <a:spcBef>
                <a:spcPts val="0"/>
              </a:spcBef>
              <a:spcAft>
                <a:spcPts val="0"/>
              </a:spcAft>
              <a:buClr>
                <a:schemeClr val="lt2"/>
              </a:buClr>
              <a:buSzPts val="1400"/>
              <a:buChar char="●"/>
              <a:defRPr>
                <a:solidFill>
                  <a:schemeClr val="lt2"/>
                </a:solidFill>
              </a:defRPr>
            </a:lvl4pPr>
            <a:lvl5pPr indent="-317500" lvl="4" marL="2286000">
              <a:spcBef>
                <a:spcPts val="0"/>
              </a:spcBef>
              <a:spcAft>
                <a:spcPts val="0"/>
              </a:spcAft>
              <a:buClr>
                <a:schemeClr val="lt2"/>
              </a:buClr>
              <a:buSzPts val="1400"/>
              <a:buChar char="○"/>
              <a:defRPr>
                <a:solidFill>
                  <a:schemeClr val="lt2"/>
                </a:solidFill>
              </a:defRPr>
            </a:lvl5pPr>
            <a:lvl6pPr indent="-317500" lvl="5" marL="2743200">
              <a:spcBef>
                <a:spcPts val="0"/>
              </a:spcBef>
              <a:spcAft>
                <a:spcPts val="0"/>
              </a:spcAft>
              <a:buClr>
                <a:schemeClr val="lt2"/>
              </a:buClr>
              <a:buSzPts val="1400"/>
              <a:buChar char="■"/>
              <a:defRPr>
                <a:solidFill>
                  <a:schemeClr val="lt2"/>
                </a:solidFill>
              </a:defRPr>
            </a:lvl6pPr>
            <a:lvl7pPr indent="-317500" lvl="6" marL="3200400">
              <a:spcBef>
                <a:spcPts val="0"/>
              </a:spcBef>
              <a:spcAft>
                <a:spcPts val="0"/>
              </a:spcAft>
              <a:buClr>
                <a:schemeClr val="lt2"/>
              </a:buClr>
              <a:buSzPts val="1400"/>
              <a:buChar char="●"/>
              <a:defRPr>
                <a:solidFill>
                  <a:schemeClr val="lt2"/>
                </a:solidFill>
              </a:defRPr>
            </a:lvl7pPr>
            <a:lvl8pPr indent="-317500" lvl="7" marL="3657600">
              <a:spcBef>
                <a:spcPts val="0"/>
              </a:spcBef>
              <a:spcAft>
                <a:spcPts val="0"/>
              </a:spcAft>
              <a:buClr>
                <a:schemeClr val="lt2"/>
              </a:buClr>
              <a:buSzPts val="1400"/>
              <a:buChar char="○"/>
              <a:defRPr>
                <a:solidFill>
                  <a:schemeClr val="lt2"/>
                </a:solidFill>
              </a:defRPr>
            </a:lvl8pPr>
            <a:lvl9pPr indent="-317500" lvl="8" marL="4114800">
              <a:spcBef>
                <a:spcPts val="0"/>
              </a:spcBef>
              <a:spcAft>
                <a:spcPts val="0"/>
              </a:spcAft>
              <a:buClr>
                <a:schemeClr val="lt2"/>
              </a:buClr>
              <a:buSzPts val="1400"/>
              <a:buChar char="■"/>
              <a:defRPr>
                <a:solidFill>
                  <a:schemeClr val="lt2"/>
                </a:solidFill>
              </a:defRPr>
            </a:lvl9pPr>
          </a:lstStyle>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1_YELLOW">
  <p:cSld name="CUSTOM_10">
    <p:spTree>
      <p:nvGrpSpPr>
        <p:cNvPr id="469" name="Shape 469"/>
        <p:cNvGrpSpPr/>
        <p:nvPr/>
      </p:nvGrpSpPr>
      <p:grpSpPr>
        <a:xfrm>
          <a:off x="0" y="0"/>
          <a:ext cx="0" cy="0"/>
          <a:chOff x="0" y="0"/>
          <a:chExt cx="0" cy="0"/>
        </a:xfrm>
      </p:grpSpPr>
      <p:pic>
        <p:nvPicPr>
          <p:cNvPr id="470" name="Google Shape;470;p87" title="Brand Presentation Template_Assets.png"/>
          <p:cNvPicPr preferRelativeResize="0"/>
          <p:nvPr/>
        </p:nvPicPr>
        <p:blipFill rotWithShape="1">
          <a:blip r:embed="rId2">
            <a:alphaModFix/>
          </a:blip>
          <a:srcRect b="0" l="0" r="0" t="0"/>
          <a:stretch/>
        </p:blipFill>
        <p:spPr>
          <a:xfrm>
            <a:off x="0" y="0"/>
            <a:ext cx="9144003" cy="5143501"/>
          </a:xfrm>
          <a:prstGeom prst="rect">
            <a:avLst/>
          </a:prstGeom>
          <a:noFill/>
          <a:ln>
            <a:noFill/>
          </a:ln>
        </p:spPr>
      </p:pic>
      <p:sp>
        <p:nvSpPr>
          <p:cNvPr id="471" name="Google Shape;471;p87"/>
          <p:cNvSpPr txBox="1"/>
          <p:nvPr>
            <p:ph type="ctrTitle"/>
          </p:nvPr>
        </p:nvSpPr>
        <p:spPr>
          <a:xfrm>
            <a:off x="450600" y="2136613"/>
            <a:ext cx="8242800" cy="1619100"/>
          </a:xfrm>
          <a:prstGeom prst="rect">
            <a:avLst/>
          </a:prstGeom>
        </p:spPr>
        <p:txBody>
          <a:bodyPr anchorCtr="0" anchor="ctr" bIns="91425" lIns="91425" spcFirstLastPara="1" rIns="91425" wrap="square" tIns="91425">
            <a:normAutofit/>
          </a:bodyPr>
          <a:lstStyle>
            <a:lvl1pPr lvl="0" algn="ctr">
              <a:spcBef>
                <a:spcPts val="0"/>
              </a:spcBef>
              <a:spcAft>
                <a:spcPts val="0"/>
              </a:spcAft>
              <a:buClr>
                <a:srgbClr val="173145"/>
              </a:buClr>
              <a:buSzPts val="5200"/>
              <a:buNone/>
              <a:defRPr sz="5200">
                <a:solidFill>
                  <a:srgbClr val="173145"/>
                </a:solidFill>
              </a:defRPr>
            </a:lvl1pPr>
            <a:lvl2pPr lvl="1">
              <a:spcBef>
                <a:spcPts val="0"/>
              </a:spcBef>
              <a:spcAft>
                <a:spcPts val="0"/>
              </a:spcAft>
              <a:buClr>
                <a:srgbClr val="173145"/>
              </a:buClr>
              <a:buSzPts val="5200"/>
              <a:buNone/>
              <a:defRPr sz="5200">
                <a:solidFill>
                  <a:srgbClr val="173145"/>
                </a:solidFill>
              </a:defRPr>
            </a:lvl2pPr>
            <a:lvl3pPr lvl="2">
              <a:spcBef>
                <a:spcPts val="0"/>
              </a:spcBef>
              <a:spcAft>
                <a:spcPts val="0"/>
              </a:spcAft>
              <a:buClr>
                <a:srgbClr val="173145"/>
              </a:buClr>
              <a:buSzPts val="5200"/>
              <a:buNone/>
              <a:defRPr sz="5200">
                <a:solidFill>
                  <a:srgbClr val="173145"/>
                </a:solidFill>
              </a:defRPr>
            </a:lvl3pPr>
            <a:lvl4pPr lvl="3">
              <a:spcBef>
                <a:spcPts val="0"/>
              </a:spcBef>
              <a:spcAft>
                <a:spcPts val="0"/>
              </a:spcAft>
              <a:buClr>
                <a:srgbClr val="173145"/>
              </a:buClr>
              <a:buSzPts val="5200"/>
              <a:buNone/>
              <a:defRPr sz="5200">
                <a:solidFill>
                  <a:srgbClr val="173145"/>
                </a:solidFill>
              </a:defRPr>
            </a:lvl4pPr>
            <a:lvl5pPr lvl="4">
              <a:spcBef>
                <a:spcPts val="0"/>
              </a:spcBef>
              <a:spcAft>
                <a:spcPts val="0"/>
              </a:spcAft>
              <a:buClr>
                <a:srgbClr val="173145"/>
              </a:buClr>
              <a:buSzPts val="5200"/>
              <a:buNone/>
              <a:defRPr sz="5200">
                <a:solidFill>
                  <a:srgbClr val="173145"/>
                </a:solidFill>
              </a:defRPr>
            </a:lvl5pPr>
            <a:lvl6pPr lvl="5">
              <a:spcBef>
                <a:spcPts val="0"/>
              </a:spcBef>
              <a:spcAft>
                <a:spcPts val="0"/>
              </a:spcAft>
              <a:buClr>
                <a:srgbClr val="173145"/>
              </a:buClr>
              <a:buSzPts val="5200"/>
              <a:buNone/>
              <a:defRPr sz="5200">
                <a:solidFill>
                  <a:srgbClr val="173145"/>
                </a:solidFill>
              </a:defRPr>
            </a:lvl6pPr>
            <a:lvl7pPr lvl="6">
              <a:spcBef>
                <a:spcPts val="0"/>
              </a:spcBef>
              <a:spcAft>
                <a:spcPts val="0"/>
              </a:spcAft>
              <a:buClr>
                <a:srgbClr val="173145"/>
              </a:buClr>
              <a:buSzPts val="5200"/>
              <a:buNone/>
              <a:defRPr sz="5200">
                <a:solidFill>
                  <a:srgbClr val="173145"/>
                </a:solidFill>
              </a:defRPr>
            </a:lvl7pPr>
            <a:lvl8pPr lvl="7">
              <a:spcBef>
                <a:spcPts val="0"/>
              </a:spcBef>
              <a:spcAft>
                <a:spcPts val="0"/>
              </a:spcAft>
              <a:buClr>
                <a:srgbClr val="173145"/>
              </a:buClr>
              <a:buSzPts val="5200"/>
              <a:buNone/>
              <a:defRPr sz="5200">
                <a:solidFill>
                  <a:srgbClr val="173145"/>
                </a:solidFill>
              </a:defRPr>
            </a:lvl8pPr>
            <a:lvl9pPr lvl="8">
              <a:spcBef>
                <a:spcPts val="0"/>
              </a:spcBef>
              <a:spcAft>
                <a:spcPts val="0"/>
              </a:spcAft>
              <a:buClr>
                <a:srgbClr val="173145"/>
              </a:buClr>
              <a:buSzPts val="5200"/>
              <a:buNone/>
              <a:defRPr sz="5200">
                <a:solidFill>
                  <a:srgbClr val="173145"/>
                </a:solidFill>
              </a:defRPr>
            </a:lvl9pPr>
          </a:lstStyle>
          <a:p/>
        </p:txBody>
      </p:sp>
      <p:sp>
        <p:nvSpPr>
          <p:cNvPr id="472" name="Google Shape;472;p87"/>
          <p:cNvSpPr/>
          <p:nvPr>
            <p:ph idx="2" type="pic"/>
          </p:nvPr>
        </p:nvSpPr>
        <p:spPr>
          <a:xfrm>
            <a:off x="3784875" y="607975"/>
            <a:ext cx="1574400" cy="1574400"/>
          </a:xfrm>
          <a:prstGeom prst="roundRect">
            <a:avLst>
              <a:gd fmla="val 1584" name="adj"/>
            </a:avLst>
          </a:prstGeom>
          <a:noFill/>
          <a:ln>
            <a:noFill/>
          </a:ln>
        </p:spPr>
      </p:sp>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1_NAVY">
  <p:cSld name="CUSTOM_10_1">
    <p:bg>
      <p:bgPr>
        <a:solidFill>
          <a:schemeClr val="lt1"/>
        </a:solidFill>
      </p:bgPr>
    </p:bg>
    <p:spTree>
      <p:nvGrpSpPr>
        <p:cNvPr id="473" name="Shape 473"/>
        <p:cNvGrpSpPr/>
        <p:nvPr/>
      </p:nvGrpSpPr>
      <p:grpSpPr>
        <a:xfrm>
          <a:off x="0" y="0"/>
          <a:ext cx="0" cy="0"/>
          <a:chOff x="0" y="0"/>
          <a:chExt cx="0" cy="0"/>
        </a:xfrm>
      </p:grpSpPr>
      <p:sp>
        <p:nvSpPr>
          <p:cNvPr id="474" name="Google Shape;474;p88"/>
          <p:cNvSpPr txBox="1"/>
          <p:nvPr>
            <p:ph type="ctrTitle"/>
          </p:nvPr>
        </p:nvSpPr>
        <p:spPr>
          <a:xfrm>
            <a:off x="450600" y="2136613"/>
            <a:ext cx="8242800" cy="16191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2"/>
              </a:buClr>
              <a:buSzPts val="5200"/>
              <a:buNone/>
              <a:defRPr sz="5200">
                <a:solidFill>
                  <a:schemeClr val="lt2"/>
                </a:solidFill>
              </a:defRPr>
            </a:lvl1pPr>
            <a:lvl2pPr lvl="1">
              <a:spcBef>
                <a:spcPts val="0"/>
              </a:spcBef>
              <a:spcAft>
                <a:spcPts val="0"/>
              </a:spcAft>
              <a:buClr>
                <a:srgbClr val="173145"/>
              </a:buClr>
              <a:buSzPts val="5200"/>
              <a:buNone/>
              <a:defRPr sz="5200">
                <a:solidFill>
                  <a:srgbClr val="173145"/>
                </a:solidFill>
              </a:defRPr>
            </a:lvl2pPr>
            <a:lvl3pPr lvl="2">
              <a:spcBef>
                <a:spcPts val="0"/>
              </a:spcBef>
              <a:spcAft>
                <a:spcPts val="0"/>
              </a:spcAft>
              <a:buClr>
                <a:srgbClr val="173145"/>
              </a:buClr>
              <a:buSzPts val="5200"/>
              <a:buNone/>
              <a:defRPr sz="5200">
                <a:solidFill>
                  <a:srgbClr val="173145"/>
                </a:solidFill>
              </a:defRPr>
            </a:lvl3pPr>
            <a:lvl4pPr lvl="3">
              <a:spcBef>
                <a:spcPts val="0"/>
              </a:spcBef>
              <a:spcAft>
                <a:spcPts val="0"/>
              </a:spcAft>
              <a:buClr>
                <a:srgbClr val="173145"/>
              </a:buClr>
              <a:buSzPts val="5200"/>
              <a:buNone/>
              <a:defRPr sz="5200">
                <a:solidFill>
                  <a:srgbClr val="173145"/>
                </a:solidFill>
              </a:defRPr>
            </a:lvl4pPr>
            <a:lvl5pPr lvl="4">
              <a:spcBef>
                <a:spcPts val="0"/>
              </a:spcBef>
              <a:spcAft>
                <a:spcPts val="0"/>
              </a:spcAft>
              <a:buClr>
                <a:srgbClr val="173145"/>
              </a:buClr>
              <a:buSzPts val="5200"/>
              <a:buNone/>
              <a:defRPr sz="5200">
                <a:solidFill>
                  <a:srgbClr val="173145"/>
                </a:solidFill>
              </a:defRPr>
            </a:lvl5pPr>
            <a:lvl6pPr lvl="5">
              <a:spcBef>
                <a:spcPts val="0"/>
              </a:spcBef>
              <a:spcAft>
                <a:spcPts val="0"/>
              </a:spcAft>
              <a:buClr>
                <a:srgbClr val="173145"/>
              </a:buClr>
              <a:buSzPts val="5200"/>
              <a:buNone/>
              <a:defRPr sz="5200">
                <a:solidFill>
                  <a:srgbClr val="173145"/>
                </a:solidFill>
              </a:defRPr>
            </a:lvl6pPr>
            <a:lvl7pPr lvl="6">
              <a:spcBef>
                <a:spcPts val="0"/>
              </a:spcBef>
              <a:spcAft>
                <a:spcPts val="0"/>
              </a:spcAft>
              <a:buClr>
                <a:srgbClr val="173145"/>
              </a:buClr>
              <a:buSzPts val="5200"/>
              <a:buNone/>
              <a:defRPr sz="5200">
                <a:solidFill>
                  <a:srgbClr val="173145"/>
                </a:solidFill>
              </a:defRPr>
            </a:lvl7pPr>
            <a:lvl8pPr lvl="7">
              <a:spcBef>
                <a:spcPts val="0"/>
              </a:spcBef>
              <a:spcAft>
                <a:spcPts val="0"/>
              </a:spcAft>
              <a:buClr>
                <a:srgbClr val="173145"/>
              </a:buClr>
              <a:buSzPts val="5200"/>
              <a:buNone/>
              <a:defRPr sz="5200">
                <a:solidFill>
                  <a:srgbClr val="173145"/>
                </a:solidFill>
              </a:defRPr>
            </a:lvl8pPr>
            <a:lvl9pPr lvl="8">
              <a:spcBef>
                <a:spcPts val="0"/>
              </a:spcBef>
              <a:spcAft>
                <a:spcPts val="0"/>
              </a:spcAft>
              <a:buClr>
                <a:srgbClr val="173145"/>
              </a:buClr>
              <a:buSzPts val="5200"/>
              <a:buNone/>
              <a:defRPr sz="5200">
                <a:solidFill>
                  <a:srgbClr val="173145"/>
                </a:solidFill>
              </a:defRPr>
            </a:lvl9pPr>
          </a:lstStyle>
          <a:p/>
        </p:txBody>
      </p:sp>
      <p:sp>
        <p:nvSpPr>
          <p:cNvPr id="475" name="Google Shape;475;p88"/>
          <p:cNvSpPr/>
          <p:nvPr>
            <p:ph idx="2" type="pic"/>
          </p:nvPr>
        </p:nvSpPr>
        <p:spPr>
          <a:xfrm>
            <a:off x="3784875" y="607975"/>
            <a:ext cx="1574400" cy="1574400"/>
          </a:xfrm>
          <a:prstGeom prst="roundRect">
            <a:avLst>
              <a:gd fmla="val 1584" name="adj"/>
            </a:avLst>
          </a:prstGeom>
          <a:noFill/>
          <a:ln>
            <a:noFill/>
          </a:ln>
        </p:spPr>
      </p:sp>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2_NAVY">
  <p:cSld name="CUSTOM_10_1_1">
    <p:bg>
      <p:bgPr>
        <a:solidFill>
          <a:schemeClr val="lt1"/>
        </a:solidFill>
      </p:bgPr>
    </p:bg>
    <p:spTree>
      <p:nvGrpSpPr>
        <p:cNvPr id="476" name="Shape 476"/>
        <p:cNvGrpSpPr/>
        <p:nvPr/>
      </p:nvGrpSpPr>
      <p:grpSpPr>
        <a:xfrm>
          <a:off x="0" y="0"/>
          <a:ext cx="0" cy="0"/>
          <a:chOff x="0" y="0"/>
          <a:chExt cx="0" cy="0"/>
        </a:xfrm>
      </p:grpSpPr>
      <p:sp>
        <p:nvSpPr>
          <p:cNvPr id="477" name="Google Shape;477;p89"/>
          <p:cNvSpPr txBox="1"/>
          <p:nvPr>
            <p:ph type="ctrTitle"/>
          </p:nvPr>
        </p:nvSpPr>
        <p:spPr>
          <a:xfrm>
            <a:off x="450600" y="1586288"/>
            <a:ext cx="8242800" cy="16191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2"/>
              </a:buClr>
              <a:buSzPts val="5200"/>
              <a:buNone/>
              <a:defRPr sz="5200">
                <a:solidFill>
                  <a:schemeClr val="lt2"/>
                </a:solidFill>
              </a:defRPr>
            </a:lvl1pPr>
            <a:lvl2pPr lvl="1">
              <a:spcBef>
                <a:spcPts val="0"/>
              </a:spcBef>
              <a:spcAft>
                <a:spcPts val="0"/>
              </a:spcAft>
              <a:buClr>
                <a:srgbClr val="173145"/>
              </a:buClr>
              <a:buSzPts val="5200"/>
              <a:buNone/>
              <a:defRPr sz="5200">
                <a:solidFill>
                  <a:srgbClr val="173145"/>
                </a:solidFill>
              </a:defRPr>
            </a:lvl2pPr>
            <a:lvl3pPr lvl="2">
              <a:spcBef>
                <a:spcPts val="0"/>
              </a:spcBef>
              <a:spcAft>
                <a:spcPts val="0"/>
              </a:spcAft>
              <a:buClr>
                <a:srgbClr val="173145"/>
              </a:buClr>
              <a:buSzPts val="5200"/>
              <a:buNone/>
              <a:defRPr sz="5200">
                <a:solidFill>
                  <a:srgbClr val="173145"/>
                </a:solidFill>
              </a:defRPr>
            </a:lvl3pPr>
            <a:lvl4pPr lvl="3">
              <a:spcBef>
                <a:spcPts val="0"/>
              </a:spcBef>
              <a:spcAft>
                <a:spcPts val="0"/>
              </a:spcAft>
              <a:buClr>
                <a:srgbClr val="173145"/>
              </a:buClr>
              <a:buSzPts val="5200"/>
              <a:buNone/>
              <a:defRPr sz="5200">
                <a:solidFill>
                  <a:srgbClr val="173145"/>
                </a:solidFill>
              </a:defRPr>
            </a:lvl4pPr>
            <a:lvl5pPr lvl="4">
              <a:spcBef>
                <a:spcPts val="0"/>
              </a:spcBef>
              <a:spcAft>
                <a:spcPts val="0"/>
              </a:spcAft>
              <a:buClr>
                <a:srgbClr val="173145"/>
              </a:buClr>
              <a:buSzPts val="5200"/>
              <a:buNone/>
              <a:defRPr sz="5200">
                <a:solidFill>
                  <a:srgbClr val="173145"/>
                </a:solidFill>
              </a:defRPr>
            </a:lvl5pPr>
            <a:lvl6pPr lvl="5">
              <a:spcBef>
                <a:spcPts val="0"/>
              </a:spcBef>
              <a:spcAft>
                <a:spcPts val="0"/>
              </a:spcAft>
              <a:buClr>
                <a:srgbClr val="173145"/>
              </a:buClr>
              <a:buSzPts val="5200"/>
              <a:buNone/>
              <a:defRPr sz="5200">
                <a:solidFill>
                  <a:srgbClr val="173145"/>
                </a:solidFill>
              </a:defRPr>
            </a:lvl6pPr>
            <a:lvl7pPr lvl="6">
              <a:spcBef>
                <a:spcPts val="0"/>
              </a:spcBef>
              <a:spcAft>
                <a:spcPts val="0"/>
              </a:spcAft>
              <a:buClr>
                <a:srgbClr val="173145"/>
              </a:buClr>
              <a:buSzPts val="5200"/>
              <a:buNone/>
              <a:defRPr sz="5200">
                <a:solidFill>
                  <a:srgbClr val="173145"/>
                </a:solidFill>
              </a:defRPr>
            </a:lvl7pPr>
            <a:lvl8pPr lvl="7">
              <a:spcBef>
                <a:spcPts val="0"/>
              </a:spcBef>
              <a:spcAft>
                <a:spcPts val="0"/>
              </a:spcAft>
              <a:buClr>
                <a:srgbClr val="173145"/>
              </a:buClr>
              <a:buSzPts val="5200"/>
              <a:buNone/>
              <a:defRPr sz="5200">
                <a:solidFill>
                  <a:srgbClr val="173145"/>
                </a:solidFill>
              </a:defRPr>
            </a:lvl8pPr>
            <a:lvl9pPr lvl="8">
              <a:spcBef>
                <a:spcPts val="0"/>
              </a:spcBef>
              <a:spcAft>
                <a:spcPts val="0"/>
              </a:spcAft>
              <a:buClr>
                <a:srgbClr val="173145"/>
              </a:buClr>
              <a:buSzPts val="5200"/>
              <a:buNone/>
              <a:defRPr sz="5200">
                <a:solidFill>
                  <a:srgbClr val="173145"/>
                </a:solidFill>
              </a:defRPr>
            </a:lvl9pPr>
          </a:lstStyle>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2_YELLOW">
  <p:cSld name="CUSTOM_10_1_1_1">
    <p:bg>
      <p:bgPr>
        <a:solidFill>
          <a:schemeClr val="dk1"/>
        </a:solidFill>
      </p:bgPr>
    </p:bg>
    <p:spTree>
      <p:nvGrpSpPr>
        <p:cNvPr id="478" name="Shape 478"/>
        <p:cNvGrpSpPr/>
        <p:nvPr/>
      </p:nvGrpSpPr>
      <p:grpSpPr>
        <a:xfrm>
          <a:off x="0" y="0"/>
          <a:ext cx="0" cy="0"/>
          <a:chOff x="0" y="0"/>
          <a:chExt cx="0" cy="0"/>
        </a:xfrm>
      </p:grpSpPr>
      <p:pic>
        <p:nvPicPr>
          <p:cNvPr id="479" name="Google Shape;479;p90" title="Brand Presentation Template_Assets.png"/>
          <p:cNvPicPr preferRelativeResize="0"/>
          <p:nvPr/>
        </p:nvPicPr>
        <p:blipFill rotWithShape="1">
          <a:blip r:embed="rId2">
            <a:alphaModFix/>
          </a:blip>
          <a:srcRect b="0" l="0" r="0" t="0"/>
          <a:stretch/>
        </p:blipFill>
        <p:spPr>
          <a:xfrm>
            <a:off x="0" y="0"/>
            <a:ext cx="9144003" cy="5143501"/>
          </a:xfrm>
          <a:prstGeom prst="rect">
            <a:avLst/>
          </a:prstGeom>
          <a:noFill/>
          <a:ln>
            <a:noFill/>
          </a:ln>
        </p:spPr>
      </p:pic>
      <p:sp>
        <p:nvSpPr>
          <p:cNvPr id="480" name="Google Shape;480;p90"/>
          <p:cNvSpPr txBox="1"/>
          <p:nvPr>
            <p:ph type="ctrTitle"/>
          </p:nvPr>
        </p:nvSpPr>
        <p:spPr>
          <a:xfrm>
            <a:off x="450600" y="1586288"/>
            <a:ext cx="8242800" cy="16191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1"/>
              </a:buClr>
              <a:buSzPts val="5200"/>
              <a:buNone/>
              <a:defRPr sz="5200">
                <a:solidFill>
                  <a:schemeClr val="lt1"/>
                </a:solidFill>
              </a:defRPr>
            </a:lvl1pPr>
            <a:lvl2pPr lvl="1">
              <a:spcBef>
                <a:spcPts val="0"/>
              </a:spcBef>
              <a:spcAft>
                <a:spcPts val="0"/>
              </a:spcAft>
              <a:buClr>
                <a:srgbClr val="173145"/>
              </a:buClr>
              <a:buSzPts val="5200"/>
              <a:buNone/>
              <a:defRPr sz="5200">
                <a:solidFill>
                  <a:srgbClr val="173145"/>
                </a:solidFill>
              </a:defRPr>
            </a:lvl2pPr>
            <a:lvl3pPr lvl="2">
              <a:spcBef>
                <a:spcPts val="0"/>
              </a:spcBef>
              <a:spcAft>
                <a:spcPts val="0"/>
              </a:spcAft>
              <a:buClr>
                <a:srgbClr val="173145"/>
              </a:buClr>
              <a:buSzPts val="5200"/>
              <a:buNone/>
              <a:defRPr sz="5200">
                <a:solidFill>
                  <a:srgbClr val="173145"/>
                </a:solidFill>
              </a:defRPr>
            </a:lvl3pPr>
            <a:lvl4pPr lvl="3">
              <a:spcBef>
                <a:spcPts val="0"/>
              </a:spcBef>
              <a:spcAft>
                <a:spcPts val="0"/>
              </a:spcAft>
              <a:buClr>
                <a:srgbClr val="173145"/>
              </a:buClr>
              <a:buSzPts val="5200"/>
              <a:buNone/>
              <a:defRPr sz="5200">
                <a:solidFill>
                  <a:srgbClr val="173145"/>
                </a:solidFill>
              </a:defRPr>
            </a:lvl4pPr>
            <a:lvl5pPr lvl="4">
              <a:spcBef>
                <a:spcPts val="0"/>
              </a:spcBef>
              <a:spcAft>
                <a:spcPts val="0"/>
              </a:spcAft>
              <a:buClr>
                <a:srgbClr val="173145"/>
              </a:buClr>
              <a:buSzPts val="5200"/>
              <a:buNone/>
              <a:defRPr sz="5200">
                <a:solidFill>
                  <a:srgbClr val="173145"/>
                </a:solidFill>
              </a:defRPr>
            </a:lvl5pPr>
            <a:lvl6pPr lvl="5">
              <a:spcBef>
                <a:spcPts val="0"/>
              </a:spcBef>
              <a:spcAft>
                <a:spcPts val="0"/>
              </a:spcAft>
              <a:buClr>
                <a:srgbClr val="173145"/>
              </a:buClr>
              <a:buSzPts val="5200"/>
              <a:buNone/>
              <a:defRPr sz="5200">
                <a:solidFill>
                  <a:srgbClr val="173145"/>
                </a:solidFill>
              </a:defRPr>
            </a:lvl6pPr>
            <a:lvl7pPr lvl="6">
              <a:spcBef>
                <a:spcPts val="0"/>
              </a:spcBef>
              <a:spcAft>
                <a:spcPts val="0"/>
              </a:spcAft>
              <a:buClr>
                <a:srgbClr val="173145"/>
              </a:buClr>
              <a:buSzPts val="5200"/>
              <a:buNone/>
              <a:defRPr sz="5200">
                <a:solidFill>
                  <a:srgbClr val="173145"/>
                </a:solidFill>
              </a:defRPr>
            </a:lvl7pPr>
            <a:lvl8pPr lvl="7">
              <a:spcBef>
                <a:spcPts val="0"/>
              </a:spcBef>
              <a:spcAft>
                <a:spcPts val="0"/>
              </a:spcAft>
              <a:buClr>
                <a:srgbClr val="173145"/>
              </a:buClr>
              <a:buSzPts val="5200"/>
              <a:buNone/>
              <a:defRPr sz="5200">
                <a:solidFill>
                  <a:srgbClr val="173145"/>
                </a:solidFill>
              </a:defRPr>
            </a:lvl8pPr>
            <a:lvl9pPr lvl="8">
              <a:spcBef>
                <a:spcPts val="0"/>
              </a:spcBef>
              <a:spcAft>
                <a:spcPts val="0"/>
              </a:spcAft>
              <a:buClr>
                <a:srgbClr val="173145"/>
              </a:buClr>
              <a:buSzPts val="5200"/>
              <a:buNone/>
              <a:defRPr sz="5200">
                <a:solidFill>
                  <a:srgbClr val="173145"/>
                </a:solidFill>
              </a:defRPr>
            </a:lvl9pPr>
          </a:lstStyle>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3_YELLOW">
  <p:cSld name="CUSTOM_5">
    <p:spTree>
      <p:nvGrpSpPr>
        <p:cNvPr id="481" name="Shape 481"/>
        <p:cNvGrpSpPr/>
        <p:nvPr/>
      </p:nvGrpSpPr>
      <p:grpSpPr>
        <a:xfrm>
          <a:off x="0" y="0"/>
          <a:ext cx="0" cy="0"/>
          <a:chOff x="0" y="0"/>
          <a:chExt cx="0" cy="0"/>
        </a:xfrm>
      </p:grpSpPr>
      <p:pic>
        <p:nvPicPr>
          <p:cNvPr id="482" name="Google Shape;482;p91" title="Brand Presentation Template_Assets.png"/>
          <p:cNvPicPr preferRelativeResize="0"/>
          <p:nvPr/>
        </p:nvPicPr>
        <p:blipFill rotWithShape="1">
          <a:blip r:embed="rId2">
            <a:alphaModFix/>
          </a:blip>
          <a:srcRect b="0" l="0" r="0" t="0"/>
          <a:stretch/>
        </p:blipFill>
        <p:spPr>
          <a:xfrm>
            <a:off x="0" y="0"/>
            <a:ext cx="9144003" cy="5143501"/>
          </a:xfrm>
          <a:prstGeom prst="rect">
            <a:avLst/>
          </a:prstGeom>
          <a:noFill/>
          <a:ln>
            <a:noFill/>
          </a:ln>
        </p:spPr>
      </p:pic>
      <p:sp>
        <p:nvSpPr>
          <p:cNvPr id="483" name="Google Shape;483;p91"/>
          <p:cNvSpPr txBox="1"/>
          <p:nvPr>
            <p:ph type="ctrTitle"/>
          </p:nvPr>
        </p:nvSpPr>
        <p:spPr>
          <a:xfrm>
            <a:off x="3316550" y="1155050"/>
            <a:ext cx="5376900" cy="2600700"/>
          </a:xfrm>
          <a:prstGeom prst="rect">
            <a:avLst/>
          </a:prstGeom>
        </p:spPr>
        <p:txBody>
          <a:bodyPr anchorCtr="0" anchor="ctr" bIns="91425" lIns="91425" spcFirstLastPara="1" rIns="91425" wrap="square" tIns="91425">
            <a:normAutofit/>
          </a:bodyPr>
          <a:lstStyle>
            <a:lvl1pPr lvl="0">
              <a:spcBef>
                <a:spcPts val="0"/>
              </a:spcBef>
              <a:spcAft>
                <a:spcPts val="0"/>
              </a:spcAft>
              <a:buClr>
                <a:srgbClr val="173145"/>
              </a:buClr>
              <a:buSzPts val="5200"/>
              <a:buNone/>
              <a:defRPr sz="5200">
                <a:solidFill>
                  <a:srgbClr val="173145"/>
                </a:solidFill>
              </a:defRPr>
            </a:lvl1pPr>
            <a:lvl2pPr lvl="1">
              <a:spcBef>
                <a:spcPts val="0"/>
              </a:spcBef>
              <a:spcAft>
                <a:spcPts val="0"/>
              </a:spcAft>
              <a:buClr>
                <a:srgbClr val="173145"/>
              </a:buClr>
              <a:buSzPts val="5200"/>
              <a:buNone/>
              <a:defRPr sz="5200">
                <a:solidFill>
                  <a:srgbClr val="173145"/>
                </a:solidFill>
              </a:defRPr>
            </a:lvl2pPr>
            <a:lvl3pPr lvl="2">
              <a:spcBef>
                <a:spcPts val="0"/>
              </a:spcBef>
              <a:spcAft>
                <a:spcPts val="0"/>
              </a:spcAft>
              <a:buClr>
                <a:srgbClr val="173145"/>
              </a:buClr>
              <a:buSzPts val="5200"/>
              <a:buNone/>
              <a:defRPr sz="5200">
                <a:solidFill>
                  <a:srgbClr val="173145"/>
                </a:solidFill>
              </a:defRPr>
            </a:lvl3pPr>
            <a:lvl4pPr lvl="3">
              <a:spcBef>
                <a:spcPts val="0"/>
              </a:spcBef>
              <a:spcAft>
                <a:spcPts val="0"/>
              </a:spcAft>
              <a:buClr>
                <a:srgbClr val="173145"/>
              </a:buClr>
              <a:buSzPts val="5200"/>
              <a:buNone/>
              <a:defRPr sz="5200">
                <a:solidFill>
                  <a:srgbClr val="173145"/>
                </a:solidFill>
              </a:defRPr>
            </a:lvl4pPr>
            <a:lvl5pPr lvl="4">
              <a:spcBef>
                <a:spcPts val="0"/>
              </a:spcBef>
              <a:spcAft>
                <a:spcPts val="0"/>
              </a:spcAft>
              <a:buClr>
                <a:srgbClr val="173145"/>
              </a:buClr>
              <a:buSzPts val="5200"/>
              <a:buNone/>
              <a:defRPr sz="5200">
                <a:solidFill>
                  <a:srgbClr val="173145"/>
                </a:solidFill>
              </a:defRPr>
            </a:lvl5pPr>
            <a:lvl6pPr lvl="5">
              <a:spcBef>
                <a:spcPts val="0"/>
              </a:spcBef>
              <a:spcAft>
                <a:spcPts val="0"/>
              </a:spcAft>
              <a:buClr>
                <a:srgbClr val="173145"/>
              </a:buClr>
              <a:buSzPts val="5200"/>
              <a:buNone/>
              <a:defRPr sz="5200">
                <a:solidFill>
                  <a:srgbClr val="173145"/>
                </a:solidFill>
              </a:defRPr>
            </a:lvl6pPr>
            <a:lvl7pPr lvl="6">
              <a:spcBef>
                <a:spcPts val="0"/>
              </a:spcBef>
              <a:spcAft>
                <a:spcPts val="0"/>
              </a:spcAft>
              <a:buClr>
                <a:srgbClr val="173145"/>
              </a:buClr>
              <a:buSzPts val="5200"/>
              <a:buNone/>
              <a:defRPr sz="5200">
                <a:solidFill>
                  <a:srgbClr val="173145"/>
                </a:solidFill>
              </a:defRPr>
            </a:lvl7pPr>
            <a:lvl8pPr lvl="7">
              <a:spcBef>
                <a:spcPts val="0"/>
              </a:spcBef>
              <a:spcAft>
                <a:spcPts val="0"/>
              </a:spcAft>
              <a:buClr>
                <a:srgbClr val="173145"/>
              </a:buClr>
              <a:buSzPts val="5200"/>
              <a:buNone/>
              <a:defRPr sz="5200">
                <a:solidFill>
                  <a:srgbClr val="173145"/>
                </a:solidFill>
              </a:defRPr>
            </a:lvl8pPr>
            <a:lvl9pPr lvl="8">
              <a:spcBef>
                <a:spcPts val="0"/>
              </a:spcBef>
              <a:spcAft>
                <a:spcPts val="0"/>
              </a:spcAft>
              <a:buClr>
                <a:srgbClr val="173145"/>
              </a:buClr>
              <a:buSzPts val="5200"/>
              <a:buNone/>
              <a:defRPr sz="5200">
                <a:solidFill>
                  <a:srgbClr val="173145"/>
                </a:solidFill>
              </a:defRPr>
            </a:lvl9pPr>
          </a:lstStyle>
          <a:p/>
        </p:txBody>
      </p:sp>
      <p:sp>
        <p:nvSpPr>
          <p:cNvPr id="484" name="Google Shape;484;p91"/>
          <p:cNvSpPr/>
          <p:nvPr>
            <p:ph idx="2" type="pic"/>
          </p:nvPr>
        </p:nvSpPr>
        <p:spPr>
          <a:xfrm>
            <a:off x="865700" y="1548500"/>
            <a:ext cx="1901100" cy="1901100"/>
          </a:xfrm>
          <a:prstGeom prst="roundRect">
            <a:avLst>
              <a:gd fmla="val 1584" name="adj"/>
            </a:avLst>
          </a:prstGeom>
          <a:noFill/>
          <a:ln>
            <a:noFill/>
          </a:ln>
        </p:spPr>
      </p:sp>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3_NAVY">
  <p:cSld name="CUSTOM_5_1">
    <p:bg>
      <p:bgPr>
        <a:solidFill>
          <a:schemeClr val="lt1"/>
        </a:solidFill>
      </p:bgPr>
    </p:bg>
    <p:spTree>
      <p:nvGrpSpPr>
        <p:cNvPr id="485" name="Shape 485"/>
        <p:cNvGrpSpPr/>
        <p:nvPr/>
      </p:nvGrpSpPr>
      <p:grpSpPr>
        <a:xfrm>
          <a:off x="0" y="0"/>
          <a:ext cx="0" cy="0"/>
          <a:chOff x="0" y="0"/>
          <a:chExt cx="0" cy="0"/>
        </a:xfrm>
      </p:grpSpPr>
      <p:sp>
        <p:nvSpPr>
          <p:cNvPr id="486" name="Google Shape;486;p92"/>
          <p:cNvSpPr txBox="1"/>
          <p:nvPr>
            <p:ph type="ctrTitle"/>
          </p:nvPr>
        </p:nvSpPr>
        <p:spPr>
          <a:xfrm>
            <a:off x="3316550" y="1155050"/>
            <a:ext cx="5376900" cy="26007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2"/>
              </a:buClr>
              <a:buSzPts val="5200"/>
              <a:buNone/>
              <a:defRPr sz="5200">
                <a:solidFill>
                  <a:schemeClr val="lt2"/>
                </a:solidFill>
              </a:defRPr>
            </a:lvl1pPr>
            <a:lvl2pPr lvl="1">
              <a:spcBef>
                <a:spcPts val="0"/>
              </a:spcBef>
              <a:spcAft>
                <a:spcPts val="0"/>
              </a:spcAft>
              <a:buClr>
                <a:srgbClr val="173145"/>
              </a:buClr>
              <a:buSzPts val="5200"/>
              <a:buNone/>
              <a:defRPr sz="5200">
                <a:solidFill>
                  <a:srgbClr val="173145"/>
                </a:solidFill>
              </a:defRPr>
            </a:lvl2pPr>
            <a:lvl3pPr lvl="2">
              <a:spcBef>
                <a:spcPts val="0"/>
              </a:spcBef>
              <a:spcAft>
                <a:spcPts val="0"/>
              </a:spcAft>
              <a:buClr>
                <a:srgbClr val="173145"/>
              </a:buClr>
              <a:buSzPts val="5200"/>
              <a:buNone/>
              <a:defRPr sz="5200">
                <a:solidFill>
                  <a:srgbClr val="173145"/>
                </a:solidFill>
              </a:defRPr>
            </a:lvl3pPr>
            <a:lvl4pPr lvl="3">
              <a:spcBef>
                <a:spcPts val="0"/>
              </a:spcBef>
              <a:spcAft>
                <a:spcPts val="0"/>
              </a:spcAft>
              <a:buClr>
                <a:srgbClr val="173145"/>
              </a:buClr>
              <a:buSzPts val="5200"/>
              <a:buNone/>
              <a:defRPr sz="5200">
                <a:solidFill>
                  <a:srgbClr val="173145"/>
                </a:solidFill>
              </a:defRPr>
            </a:lvl4pPr>
            <a:lvl5pPr lvl="4">
              <a:spcBef>
                <a:spcPts val="0"/>
              </a:spcBef>
              <a:spcAft>
                <a:spcPts val="0"/>
              </a:spcAft>
              <a:buClr>
                <a:srgbClr val="173145"/>
              </a:buClr>
              <a:buSzPts val="5200"/>
              <a:buNone/>
              <a:defRPr sz="5200">
                <a:solidFill>
                  <a:srgbClr val="173145"/>
                </a:solidFill>
              </a:defRPr>
            </a:lvl5pPr>
            <a:lvl6pPr lvl="5">
              <a:spcBef>
                <a:spcPts val="0"/>
              </a:spcBef>
              <a:spcAft>
                <a:spcPts val="0"/>
              </a:spcAft>
              <a:buClr>
                <a:srgbClr val="173145"/>
              </a:buClr>
              <a:buSzPts val="5200"/>
              <a:buNone/>
              <a:defRPr sz="5200">
                <a:solidFill>
                  <a:srgbClr val="173145"/>
                </a:solidFill>
              </a:defRPr>
            </a:lvl6pPr>
            <a:lvl7pPr lvl="6">
              <a:spcBef>
                <a:spcPts val="0"/>
              </a:spcBef>
              <a:spcAft>
                <a:spcPts val="0"/>
              </a:spcAft>
              <a:buClr>
                <a:srgbClr val="173145"/>
              </a:buClr>
              <a:buSzPts val="5200"/>
              <a:buNone/>
              <a:defRPr sz="5200">
                <a:solidFill>
                  <a:srgbClr val="173145"/>
                </a:solidFill>
              </a:defRPr>
            </a:lvl7pPr>
            <a:lvl8pPr lvl="7">
              <a:spcBef>
                <a:spcPts val="0"/>
              </a:spcBef>
              <a:spcAft>
                <a:spcPts val="0"/>
              </a:spcAft>
              <a:buClr>
                <a:srgbClr val="173145"/>
              </a:buClr>
              <a:buSzPts val="5200"/>
              <a:buNone/>
              <a:defRPr sz="5200">
                <a:solidFill>
                  <a:srgbClr val="173145"/>
                </a:solidFill>
              </a:defRPr>
            </a:lvl8pPr>
            <a:lvl9pPr lvl="8">
              <a:spcBef>
                <a:spcPts val="0"/>
              </a:spcBef>
              <a:spcAft>
                <a:spcPts val="0"/>
              </a:spcAft>
              <a:buClr>
                <a:srgbClr val="173145"/>
              </a:buClr>
              <a:buSzPts val="5200"/>
              <a:buNone/>
              <a:defRPr sz="5200">
                <a:solidFill>
                  <a:srgbClr val="173145"/>
                </a:solidFill>
              </a:defRPr>
            </a:lvl9pPr>
          </a:lstStyle>
          <a:p/>
        </p:txBody>
      </p:sp>
      <p:sp>
        <p:nvSpPr>
          <p:cNvPr id="487" name="Google Shape;487;p92"/>
          <p:cNvSpPr/>
          <p:nvPr>
            <p:ph idx="2" type="pic"/>
          </p:nvPr>
        </p:nvSpPr>
        <p:spPr>
          <a:xfrm>
            <a:off x="865700" y="1548500"/>
            <a:ext cx="1901100" cy="1901100"/>
          </a:xfrm>
          <a:prstGeom prst="roundRect">
            <a:avLst>
              <a:gd fmla="val 1584" name="adj"/>
            </a:avLst>
          </a:prstGeom>
          <a:noFill/>
          <a:ln>
            <a:noFill/>
          </a:ln>
        </p:spPr>
      </p:sp>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slide_URL">
  <p:cSld name="CUSTOM_1">
    <p:spTree>
      <p:nvGrpSpPr>
        <p:cNvPr id="488" name="Shape 488"/>
        <p:cNvGrpSpPr/>
        <p:nvPr/>
      </p:nvGrpSpPr>
      <p:grpSpPr>
        <a:xfrm>
          <a:off x="0" y="0"/>
          <a:ext cx="0" cy="0"/>
          <a:chOff x="0" y="0"/>
          <a:chExt cx="0" cy="0"/>
        </a:xfrm>
      </p:grpSpPr>
      <p:pic>
        <p:nvPicPr>
          <p:cNvPr id="489" name="Google Shape;489;p93" title="Brand Presentation Template_Assets_Endlslide.png"/>
          <p:cNvPicPr preferRelativeResize="0"/>
          <p:nvPr/>
        </p:nvPicPr>
        <p:blipFill>
          <a:blip r:embed="rId2">
            <a:alphaModFix/>
          </a:blip>
          <a:stretch>
            <a:fillRect/>
          </a:stretch>
        </p:blipFill>
        <p:spPr>
          <a:xfrm>
            <a:off x="-9" y="0"/>
            <a:ext cx="9144008" cy="5143499"/>
          </a:xfrm>
          <a:prstGeom prst="rect">
            <a:avLst/>
          </a:prstGeom>
          <a:noFill/>
          <a:ln>
            <a:noFill/>
          </a:ln>
        </p:spPr>
      </p:pic>
      <p:pic>
        <p:nvPicPr>
          <p:cNvPr id="490" name="Google Shape;490;p93" title="TFLogo_AW.png"/>
          <p:cNvPicPr preferRelativeResize="0"/>
          <p:nvPr/>
        </p:nvPicPr>
        <p:blipFill rotWithShape="1">
          <a:blip r:embed="rId3">
            <a:alphaModFix/>
          </a:blip>
          <a:srcRect b="0" l="159" r="159" t="0"/>
          <a:stretch/>
        </p:blipFill>
        <p:spPr>
          <a:xfrm>
            <a:off x="3308987" y="1640425"/>
            <a:ext cx="2526026" cy="795900"/>
          </a:xfrm>
          <a:prstGeom prst="rect">
            <a:avLst/>
          </a:prstGeom>
          <a:noFill/>
          <a:ln>
            <a:noFill/>
          </a:ln>
        </p:spPr>
      </p:pic>
      <p:sp>
        <p:nvSpPr>
          <p:cNvPr id="491" name="Google Shape;491;p93"/>
          <p:cNvSpPr txBox="1"/>
          <p:nvPr/>
        </p:nvSpPr>
        <p:spPr>
          <a:xfrm>
            <a:off x="0" y="4694825"/>
            <a:ext cx="9144000" cy="2925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200"/>
              </a:spcAft>
              <a:buNone/>
            </a:pPr>
            <a:r>
              <a:rPr lang="en-GB" sz="700">
                <a:solidFill>
                  <a:srgbClr val="404041"/>
                </a:solidFill>
                <a:latin typeface="Calibri"/>
                <a:ea typeface="Calibri"/>
                <a:cs typeface="Calibri"/>
                <a:sym typeface="Calibri"/>
              </a:rPr>
              <a:t>Registered office: Tearfund, 100 Church Road, Teddington, TW11 8QE. Registered in England: 994339. A company limited by guarantee. Registered Charity No. 265464 (England &amp; Wales) Registered Charity No. SC037624 (Scotland)</a:t>
            </a:r>
            <a:endParaRPr sz="700">
              <a:solidFill>
                <a:srgbClr val="404041"/>
              </a:solidFill>
              <a:latin typeface="Calibri"/>
              <a:ea typeface="Calibri"/>
              <a:cs typeface="Calibri"/>
              <a:sym typeface="Calibri"/>
            </a:endParaRPr>
          </a:p>
        </p:txBody>
      </p:sp>
      <p:sp>
        <p:nvSpPr>
          <p:cNvPr id="492" name="Google Shape;492;p93"/>
          <p:cNvSpPr txBox="1"/>
          <p:nvPr/>
        </p:nvSpPr>
        <p:spPr>
          <a:xfrm>
            <a:off x="0" y="2984025"/>
            <a:ext cx="9144000" cy="477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2200">
                <a:solidFill>
                  <a:srgbClr val="333333"/>
                </a:solidFill>
                <a:latin typeface="Mulish ExtraBold"/>
                <a:ea typeface="Mulish ExtraBold"/>
                <a:cs typeface="Mulish ExtraBold"/>
                <a:sym typeface="Mulish ExtraBold"/>
              </a:rPr>
              <a:t>tearfund.org</a:t>
            </a:r>
            <a:endParaRPr sz="2200">
              <a:solidFill>
                <a:srgbClr val="333333"/>
              </a:solidFill>
              <a:latin typeface="Mulish ExtraBold"/>
              <a:ea typeface="Mulish ExtraBold"/>
              <a:cs typeface="Mulish ExtraBold"/>
              <a:sym typeface="Mulish ExtraBold"/>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slide">
  <p:cSld name="CUSTOM_1_1">
    <p:spTree>
      <p:nvGrpSpPr>
        <p:cNvPr id="493" name="Shape 493"/>
        <p:cNvGrpSpPr/>
        <p:nvPr/>
      </p:nvGrpSpPr>
      <p:grpSpPr>
        <a:xfrm>
          <a:off x="0" y="0"/>
          <a:ext cx="0" cy="0"/>
          <a:chOff x="0" y="0"/>
          <a:chExt cx="0" cy="0"/>
        </a:xfrm>
      </p:grpSpPr>
      <p:pic>
        <p:nvPicPr>
          <p:cNvPr id="494" name="Google Shape;494;p94" title="Brand Presentation Template_Assets_Endlslide.png"/>
          <p:cNvPicPr preferRelativeResize="0"/>
          <p:nvPr/>
        </p:nvPicPr>
        <p:blipFill>
          <a:blip r:embed="rId2">
            <a:alphaModFix/>
          </a:blip>
          <a:stretch>
            <a:fillRect/>
          </a:stretch>
        </p:blipFill>
        <p:spPr>
          <a:xfrm>
            <a:off x="-9" y="0"/>
            <a:ext cx="9144008" cy="5143499"/>
          </a:xfrm>
          <a:prstGeom prst="rect">
            <a:avLst/>
          </a:prstGeom>
          <a:noFill/>
          <a:ln>
            <a:noFill/>
          </a:ln>
        </p:spPr>
      </p:pic>
      <p:pic>
        <p:nvPicPr>
          <p:cNvPr id="495" name="Google Shape;495;p94" title="TFLogo_AW.png"/>
          <p:cNvPicPr preferRelativeResize="0"/>
          <p:nvPr/>
        </p:nvPicPr>
        <p:blipFill rotWithShape="1">
          <a:blip r:embed="rId3">
            <a:alphaModFix/>
          </a:blip>
          <a:srcRect b="0" l="159" r="159" t="0"/>
          <a:stretch/>
        </p:blipFill>
        <p:spPr>
          <a:xfrm>
            <a:off x="3308987" y="2173800"/>
            <a:ext cx="2526026" cy="795900"/>
          </a:xfrm>
          <a:prstGeom prst="rect">
            <a:avLst/>
          </a:prstGeom>
          <a:noFill/>
          <a:ln>
            <a:noFill/>
          </a:ln>
        </p:spPr>
      </p:pic>
      <p:sp>
        <p:nvSpPr>
          <p:cNvPr id="496" name="Google Shape;496;p94"/>
          <p:cNvSpPr txBox="1"/>
          <p:nvPr/>
        </p:nvSpPr>
        <p:spPr>
          <a:xfrm>
            <a:off x="0" y="4694825"/>
            <a:ext cx="9144000" cy="2925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200"/>
              </a:spcAft>
              <a:buNone/>
            </a:pPr>
            <a:r>
              <a:rPr lang="en-GB" sz="700">
                <a:solidFill>
                  <a:srgbClr val="404041"/>
                </a:solidFill>
                <a:latin typeface="Calibri"/>
                <a:ea typeface="Calibri"/>
                <a:cs typeface="Calibri"/>
                <a:sym typeface="Calibri"/>
              </a:rPr>
              <a:t>Registered office: Tearfund, 100 Church Road, Teddington, TW11 8QE. Registered in England: 994339. A company limited by guarantee. Registered Charity No. 265464 (England &amp; Wales) Registered Charity No. SC037624 (Scotland)</a:t>
            </a:r>
            <a:endParaRPr sz="700">
              <a:solidFill>
                <a:srgbClr val="404041"/>
              </a:solidFill>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40" Type="http://schemas.openxmlformats.org/officeDocument/2006/relationships/slideLayout" Target="../slideLayouts/slideLayout51.xml"/><Relationship Id="rId42" Type="http://schemas.openxmlformats.org/officeDocument/2006/relationships/slideLayout" Target="../slideLayouts/slideLayout53.xml"/><Relationship Id="rId41" Type="http://schemas.openxmlformats.org/officeDocument/2006/relationships/slideLayout" Target="../slideLayouts/slideLayout52.xml"/><Relationship Id="rId44" Type="http://schemas.openxmlformats.org/officeDocument/2006/relationships/slideLayout" Target="../slideLayouts/slideLayout55.xml"/><Relationship Id="rId43" Type="http://schemas.openxmlformats.org/officeDocument/2006/relationships/slideLayout" Target="../slideLayouts/slideLayout54.xml"/><Relationship Id="rId46" Type="http://schemas.openxmlformats.org/officeDocument/2006/relationships/slideLayout" Target="../slideLayouts/slideLayout57.xml"/><Relationship Id="rId45" Type="http://schemas.openxmlformats.org/officeDocument/2006/relationships/slideLayout" Target="../slideLayouts/slideLayout56.xml"/><Relationship Id="rId80" Type="http://schemas.openxmlformats.org/officeDocument/2006/relationships/slideLayout" Target="../slideLayouts/slideLayout91.xml"/><Relationship Id="rId82" Type="http://schemas.openxmlformats.org/officeDocument/2006/relationships/theme" Target="../theme/theme3.xml"/><Relationship Id="rId81" Type="http://schemas.openxmlformats.org/officeDocument/2006/relationships/slideLayout" Target="../slideLayouts/slideLayout9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48" Type="http://schemas.openxmlformats.org/officeDocument/2006/relationships/slideLayout" Target="../slideLayouts/slideLayout59.xml"/><Relationship Id="rId47" Type="http://schemas.openxmlformats.org/officeDocument/2006/relationships/slideLayout" Target="../slideLayouts/slideLayout58.xml"/><Relationship Id="rId49" Type="http://schemas.openxmlformats.org/officeDocument/2006/relationships/slideLayout" Target="../slideLayouts/slideLayout6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73" Type="http://schemas.openxmlformats.org/officeDocument/2006/relationships/slideLayout" Target="../slideLayouts/slideLayout84.xml"/><Relationship Id="rId72" Type="http://schemas.openxmlformats.org/officeDocument/2006/relationships/slideLayout" Target="../slideLayouts/slideLayout83.xml"/><Relationship Id="rId31" Type="http://schemas.openxmlformats.org/officeDocument/2006/relationships/slideLayout" Target="../slideLayouts/slideLayout42.xml"/><Relationship Id="rId75" Type="http://schemas.openxmlformats.org/officeDocument/2006/relationships/slideLayout" Target="../slideLayouts/slideLayout86.xml"/><Relationship Id="rId30" Type="http://schemas.openxmlformats.org/officeDocument/2006/relationships/slideLayout" Target="../slideLayouts/slideLayout41.xml"/><Relationship Id="rId74" Type="http://schemas.openxmlformats.org/officeDocument/2006/relationships/slideLayout" Target="../slideLayouts/slideLayout85.xml"/><Relationship Id="rId33" Type="http://schemas.openxmlformats.org/officeDocument/2006/relationships/slideLayout" Target="../slideLayouts/slideLayout44.xml"/><Relationship Id="rId77" Type="http://schemas.openxmlformats.org/officeDocument/2006/relationships/slideLayout" Target="../slideLayouts/slideLayout88.xml"/><Relationship Id="rId32" Type="http://schemas.openxmlformats.org/officeDocument/2006/relationships/slideLayout" Target="../slideLayouts/slideLayout43.xml"/><Relationship Id="rId76" Type="http://schemas.openxmlformats.org/officeDocument/2006/relationships/slideLayout" Target="../slideLayouts/slideLayout87.xml"/><Relationship Id="rId35" Type="http://schemas.openxmlformats.org/officeDocument/2006/relationships/slideLayout" Target="../slideLayouts/slideLayout46.xml"/><Relationship Id="rId79" Type="http://schemas.openxmlformats.org/officeDocument/2006/relationships/slideLayout" Target="../slideLayouts/slideLayout90.xml"/><Relationship Id="rId34" Type="http://schemas.openxmlformats.org/officeDocument/2006/relationships/slideLayout" Target="../slideLayouts/slideLayout45.xml"/><Relationship Id="rId78" Type="http://schemas.openxmlformats.org/officeDocument/2006/relationships/slideLayout" Target="../slideLayouts/slideLayout89.xml"/><Relationship Id="rId71" Type="http://schemas.openxmlformats.org/officeDocument/2006/relationships/slideLayout" Target="../slideLayouts/slideLayout82.xml"/><Relationship Id="rId70" Type="http://schemas.openxmlformats.org/officeDocument/2006/relationships/slideLayout" Target="../slideLayouts/slideLayout81.xml"/><Relationship Id="rId37" Type="http://schemas.openxmlformats.org/officeDocument/2006/relationships/slideLayout" Target="../slideLayouts/slideLayout48.xml"/><Relationship Id="rId36" Type="http://schemas.openxmlformats.org/officeDocument/2006/relationships/slideLayout" Target="../slideLayouts/slideLayout47.xml"/><Relationship Id="rId39" Type="http://schemas.openxmlformats.org/officeDocument/2006/relationships/slideLayout" Target="../slideLayouts/slideLayout50.xml"/><Relationship Id="rId38" Type="http://schemas.openxmlformats.org/officeDocument/2006/relationships/slideLayout" Target="../slideLayouts/slideLayout49.xml"/><Relationship Id="rId62" Type="http://schemas.openxmlformats.org/officeDocument/2006/relationships/slideLayout" Target="../slideLayouts/slideLayout73.xml"/><Relationship Id="rId61" Type="http://schemas.openxmlformats.org/officeDocument/2006/relationships/slideLayout" Target="../slideLayouts/slideLayout72.xml"/><Relationship Id="rId20" Type="http://schemas.openxmlformats.org/officeDocument/2006/relationships/slideLayout" Target="../slideLayouts/slideLayout31.xml"/><Relationship Id="rId64" Type="http://schemas.openxmlformats.org/officeDocument/2006/relationships/slideLayout" Target="../slideLayouts/slideLayout75.xml"/><Relationship Id="rId63" Type="http://schemas.openxmlformats.org/officeDocument/2006/relationships/slideLayout" Target="../slideLayouts/slideLayout74.xml"/><Relationship Id="rId22" Type="http://schemas.openxmlformats.org/officeDocument/2006/relationships/slideLayout" Target="../slideLayouts/slideLayout33.xml"/><Relationship Id="rId66" Type="http://schemas.openxmlformats.org/officeDocument/2006/relationships/slideLayout" Target="../slideLayouts/slideLayout77.xml"/><Relationship Id="rId21" Type="http://schemas.openxmlformats.org/officeDocument/2006/relationships/slideLayout" Target="../slideLayouts/slideLayout32.xml"/><Relationship Id="rId65" Type="http://schemas.openxmlformats.org/officeDocument/2006/relationships/slideLayout" Target="../slideLayouts/slideLayout76.xml"/><Relationship Id="rId24" Type="http://schemas.openxmlformats.org/officeDocument/2006/relationships/slideLayout" Target="../slideLayouts/slideLayout35.xml"/><Relationship Id="rId68" Type="http://schemas.openxmlformats.org/officeDocument/2006/relationships/slideLayout" Target="../slideLayouts/slideLayout79.xml"/><Relationship Id="rId23" Type="http://schemas.openxmlformats.org/officeDocument/2006/relationships/slideLayout" Target="../slideLayouts/slideLayout34.xml"/><Relationship Id="rId67" Type="http://schemas.openxmlformats.org/officeDocument/2006/relationships/slideLayout" Target="../slideLayouts/slideLayout78.xml"/><Relationship Id="rId60" Type="http://schemas.openxmlformats.org/officeDocument/2006/relationships/slideLayout" Target="../slideLayouts/slideLayout71.xml"/><Relationship Id="rId26" Type="http://schemas.openxmlformats.org/officeDocument/2006/relationships/slideLayout" Target="../slideLayouts/slideLayout37.xml"/><Relationship Id="rId25" Type="http://schemas.openxmlformats.org/officeDocument/2006/relationships/slideLayout" Target="../slideLayouts/slideLayout36.xml"/><Relationship Id="rId69" Type="http://schemas.openxmlformats.org/officeDocument/2006/relationships/slideLayout" Target="../slideLayouts/slideLayout80.xml"/><Relationship Id="rId28" Type="http://schemas.openxmlformats.org/officeDocument/2006/relationships/slideLayout" Target="../slideLayouts/slideLayout39.xml"/><Relationship Id="rId27" Type="http://schemas.openxmlformats.org/officeDocument/2006/relationships/slideLayout" Target="../slideLayouts/slideLayout38.xml"/><Relationship Id="rId29" Type="http://schemas.openxmlformats.org/officeDocument/2006/relationships/slideLayout" Target="../slideLayouts/slideLayout40.xml"/><Relationship Id="rId51" Type="http://schemas.openxmlformats.org/officeDocument/2006/relationships/slideLayout" Target="../slideLayouts/slideLayout62.xml"/><Relationship Id="rId50" Type="http://schemas.openxmlformats.org/officeDocument/2006/relationships/slideLayout" Target="../slideLayouts/slideLayout61.xml"/><Relationship Id="rId53" Type="http://schemas.openxmlformats.org/officeDocument/2006/relationships/slideLayout" Target="../slideLayouts/slideLayout64.xml"/><Relationship Id="rId52" Type="http://schemas.openxmlformats.org/officeDocument/2006/relationships/slideLayout" Target="../slideLayouts/slideLayout63.xml"/><Relationship Id="rId11" Type="http://schemas.openxmlformats.org/officeDocument/2006/relationships/slideLayout" Target="../slideLayouts/slideLayout22.xml"/><Relationship Id="rId55" Type="http://schemas.openxmlformats.org/officeDocument/2006/relationships/slideLayout" Target="../slideLayouts/slideLayout66.xml"/><Relationship Id="rId10" Type="http://schemas.openxmlformats.org/officeDocument/2006/relationships/slideLayout" Target="../slideLayouts/slideLayout21.xml"/><Relationship Id="rId54" Type="http://schemas.openxmlformats.org/officeDocument/2006/relationships/slideLayout" Target="../slideLayouts/slideLayout65.xml"/><Relationship Id="rId13" Type="http://schemas.openxmlformats.org/officeDocument/2006/relationships/slideLayout" Target="../slideLayouts/slideLayout24.xml"/><Relationship Id="rId57" Type="http://schemas.openxmlformats.org/officeDocument/2006/relationships/slideLayout" Target="../slideLayouts/slideLayout68.xml"/><Relationship Id="rId12" Type="http://schemas.openxmlformats.org/officeDocument/2006/relationships/slideLayout" Target="../slideLayouts/slideLayout23.xml"/><Relationship Id="rId56" Type="http://schemas.openxmlformats.org/officeDocument/2006/relationships/slideLayout" Target="../slideLayouts/slideLayout67.xml"/><Relationship Id="rId15" Type="http://schemas.openxmlformats.org/officeDocument/2006/relationships/slideLayout" Target="../slideLayouts/slideLayout26.xml"/><Relationship Id="rId59" Type="http://schemas.openxmlformats.org/officeDocument/2006/relationships/slideLayout" Target="../slideLayouts/slideLayout70.xml"/><Relationship Id="rId14" Type="http://schemas.openxmlformats.org/officeDocument/2006/relationships/slideLayout" Target="../slideLayouts/slideLayout25.xml"/><Relationship Id="rId58" Type="http://schemas.openxmlformats.org/officeDocument/2006/relationships/slideLayout" Target="../slideLayouts/slideLayout69.xml"/><Relationship Id="rId17" Type="http://schemas.openxmlformats.org/officeDocument/2006/relationships/slideLayout" Target="../slideLayouts/slideLayout28.xml"/><Relationship Id="rId16" Type="http://schemas.openxmlformats.org/officeDocument/2006/relationships/slideLayout" Target="../slideLayouts/slideLayout27.xml"/><Relationship Id="rId19" Type="http://schemas.openxmlformats.org/officeDocument/2006/relationships/slideLayout" Target="../slideLayouts/slideLayout30.xml"/><Relationship Id="rId18"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FCD500"/>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450600" y="445025"/>
            <a:ext cx="82428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rgbClr val="333333"/>
              </a:buClr>
              <a:buSzPts val="2800"/>
              <a:buFont typeface="Rubik SemiBold"/>
              <a:buNone/>
              <a:defRPr sz="2800">
                <a:solidFill>
                  <a:srgbClr val="333333"/>
                </a:solidFill>
                <a:latin typeface="Rubik SemiBold"/>
                <a:ea typeface="Rubik SemiBold"/>
                <a:cs typeface="Rubik SemiBold"/>
                <a:sym typeface="Rubik SemiBold"/>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52" name="Google Shape;52;p13"/>
          <p:cNvSpPr txBox="1"/>
          <p:nvPr>
            <p:ph idx="1" type="body"/>
          </p:nvPr>
        </p:nvSpPr>
        <p:spPr>
          <a:xfrm>
            <a:off x="450600" y="1152475"/>
            <a:ext cx="82428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rgbClr val="333333"/>
              </a:buClr>
              <a:buSzPts val="1800"/>
              <a:buFont typeface="Mulish Medium"/>
              <a:buChar char="●"/>
              <a:defRPr sz="1800">
                <a:solidFill>
                  <a:srgbClr val="333333"/>
                </a:solidFill>
                <a:latin typeface="Mulish Medium"/>
                <a:ea typeface="Mulish Medium"/>
                <a:cs typeface="Mulish Medium"/>
                <a:sym typeface="Mulish Medium"/>
              </a:defRPr>
            </a:lvl1pPr>
            <a:lvl2pPr indent="-317500" lvl="1" marL="914400">
              <a:lnSpc>
                <a:spcPct val="115000"/>
              </a:lnSpc>
              <a:spcBef>
                <a:spcPts val="0"/>
              </a:spcBef>
              <a:spcAft>
                <a:spcPts val="0"/>
              </a:spcAft>
              <a:buClr>
                <a:srgbClr val="333333"/>
              </a:buClr>
              <a:buSzPts val="1400"/>
              <a:buFont typeface="Mulish Medium"/>
              <a:buChar char="○"/>
              <a:defRPr>
                <a:solidFill>
                  <a:srgbClr val="333333"/>
                </a:solidFill>
                <a:latin typeface="Mulish Medium"/>
                <a:ea typeface="Mulish Medium"/>
                <a:cs typeface="Mulish Medium"/>
                <a:sym typeface="Mulish Medium"/>
              </a:defRPr>
            </a:lvl2pPr>
            <a:lvl3pPr indent="-317500" lvl="2" marL="1371600">
              <a:lnSpc>
                <a:spcPct val="115000"/>
              </a:lnSpc>
              <a:spcBef>
                <a:spcPts val="0"/>
              </a:spcBef>
              <a:spcAft>
                <a:spcPts val="0"/>
              </a:spcAft>
              <a:buClr>
                <a:srgbClr val="333333"/>
              </a:buClr>
              <a:buSzPts val="1400"/>
              <a:buFont typeface="Mulish Medium"/>
              <a:buChar char="■"/>
              <a:defRPr>
                <a:solidFill>
                  <a:srgbClr val="333333"/>
                </a:solidFill>
                <a:latin typeface="Mulish Medium"/>
                <a:ea typeface="Mulish Medium"/>
                <a:cs typeface="Mulish Medium"/>
                <a:sym typeface="Mulish Medium"/>
              </a:defRPr>
            </a:lvl3pPr>
            <a:lvl4pPr indent="-317500" lvl="3" marL="1828800">
              <a:lnSpc>
                <a:spcPct val="115000"/>
              </a:lnSpc>
              <a:spcBef>
                <a:spcPts val="0"/>
              </a:spcBef>
              <a:spcAft>
                <a:spcPts val="0"/>
              </a:spcAft>
              <a:buClr>
                <a:srgbClr val="333333"/>
              </a:buClr>
              <a:buSzPts val="1400"/>
              <a:buFont typeface="Mulish Medium"/>
              <a:buChar char="●"/>
              <a:defRPr>
                <a:solidFill>
                  <a:srgbClr val="333333"/>
                </a:solidFill>
                <a:latin typeface="Mulish Medium"/>
                <a:ea typeface="Mulish Medium"/>
                <a:cs typeface="Mulish Medium"/>
                <a:sym typeface="Mulish Medium"/>
              </a:defRPr>
            </a:lvl4pPr>
            <a:lvl5pPr indent="-317500" lvl="4" marL="2286000">
              <a:lnSpc>
                <a:spcPct val="115000"/>
              </a:lnSpc>
              <a:spcBef>
                <a:spcPts val="0"/>
              </a:spcBef>
              <a:spcAft>
                <a:spcPts val="0"/>
              </a:spcAft>
              <a:buClr>
                <a:srgbClr val="333333"/>
              </a:buClr>
              <a:buSzPts val="1400"/>
              <a:buFont typeface="Mulish Medium"/>
              <a:buChar char="○"/>
              <a:defRPr>
                <a:solidFill>
                  <a:srgbClr val="333333"/>
                </a:solidFill>
                <a:latin typeface="Mulish Medium"/>
                <a:ea typeface="Mulish Medium"/>
                <a:cs typeface="Mulish Medium"/>
                <a:sym typeface="Mulish Medium"/>
              </a:defRPr>
            </a:lvl5pPr>
            <a:lvl6pPr indent="-317500" lvl="5" marL="2743200">
              <a:lnSpc>
                <a:spcPct val="115000"/>
              </a:lnSpc>
              <a:spcBef>
                <a:spcPts val="0"/>
              </a:spcBef>
              <a:spcAft>
                <a:spcPts val="0"/>
              </a:spcAft>
              <a:buClr>
                <a:srgbClr val="333333"/>
              </a:buClr>
              <a:buSzPts val="1400"/>
              <a:buFont typeface="Mulish Medium"/>
              <a:buChar char="■"/>
              <a:defRPr>
                <a:solidFill>
                  <a:srgbClr val="333333"/>
                </a:solidFill>
                <a:latin typeface="Mulish Medium"/>
                <a:ea typeface="Mulish Medium"/>
                <a:cs typeface="Mulish Medium"/>
                <a:sym typeface="Mulish Medium"/>
              </a:defRPr>
            </a:lvl6pPr>
            <a:lvl7pPr indent="-317500" lvl="6" marL="3200400">
              <a:lnSpc>
                <a:spcPct val="115000"/>
              </a:lnSpc>
              <a:spcBef>
                <a:spcPts val="0"/>
              </a:spcBef>
              <a:spcAft>
                <a:spcPts val="0"/>
              </a:spcAft>
              <a:buClr>
                <a:srgbClr val="333333"/>
              </a:buClr>
              <a:buSzPts val="1400"/>
              <a:buFont typeface="Mulish Medium"/>
              <a:buChar char="●"/>
              <a:defRPr>
                <a:solidFill>
                  <a:srgbClr val="333333"/>
                </a:solidFill>
                <a:latin typeface="Mulish Medium"/>
                <a:ea typeface="Mulish Medium"/>
                <a:cs typeface="Mulish Medium"/>
                <a:sym typeface="Mulish Medium"/>
              </a:defRPr>
            </a:lvl7pPr>
            <a:lvl8pPr indent="-317500" lvl="7" marL="3657600">
              <a:lnSpc>
                <a:spcPct val="115000"/>
              </a:lnSpc>
              <a:spcBef>
                <a:spcPts val="0"/>
              </a:spcBef>
              <a:spcAft>
                <a:spcPts val="0"/>
              </a:spcAft>
              <a:buClr>
                <a:srgbClr val="333333"/>
              </a:buClr>
              <a:buSzPts val="1400"/>
              <a:buFont typeface="Mulish Medium"/>
              <a:buChar char="○"/>
              <a:defRPr>
                <a:solidFill>
                  <a:srgbClr val="333333"/>
                </a:solidFill>
                <a:latin typeface="Mulish Medium"/>
                <a:ea typeface="Mulish Medium"/>
                <a:cs typeface="Mulish Medium"/>
                <a:sym typeface="Mulish Medium"/>
              </a:defRPr>
            </a:lvl8pPr>
            <a:lvl9pPr indent="-317500" lvl="8" marL="4114800">
              <a:lnSpc>
                <a:spcPct val="115000"/>
              </a:lnSpc>
              <a:spcBef>
                <a:spcPts val="0"/>
              </a:spcBef>
              <a:spcAft>
                <a:spcPts val="0"/>
              </a:spcAft>
              <a:buClr>
                <a:srgbClr val="333333"/>
              </a:buClr>
              <a:buSzPts val="1400"/>
              <a:buFont typeface="Mulish Medium"/>
              <a:buChar char="■"/>
              <a:defRPr>
                <a:solidFill>
                  <a:srgbClr val="333333"/>
                </a:solidFill>
                <a:latin typeface="Mulish Medium"/>
                <a:ea typeface="Mulish Medium"/>
                <a:cs typeface="Mulish Medium"/>
                <a:sym typeface="Mulish Medium"/>
              </a:defRPr>
            </a:lvl9pPr>
          </a:lstStyle>
          <a:p/>
        </p:txBody>
      </p:sp>
      <p:sp>
        <p:nvSpPr>
          <p:cNvPr id="53" name="Google Shape;53;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 id="2147483682" r:id="rId24"/>
    <p:sldLayoutId id="2147483683" r:id="rId25"/>
    <p:sldLayoutId id="2147483684" r:id="rId26"/>
    <p:sldLayoutId id="2147483685" r:id="rId27"/>
    <p:sldLayoutId id="2147483686" r:id="rId28"/>
    <p:sldLayoutId id="2147483687" r:id="rId29"/>
    <p:sldLayoutId id="2147483688" r:id="rId30"/>
    <p:sldLayoutId id="2147483689" r:id="rId31"/>
    <p:sldLayoutId id="2147483690" r:id="rId32"/>
    <p:sldLayoutId id="2147483691" r:id="rId33"/>
    <p:sldLayoutId id="2147483692" r:id="rId34"/>
    <p:sldLayoutId id="2147483693" r:id="rId35"/>
    <p:sldLayoutId id="2147483694" r:id="rId36"/>
    <p:sldLayoutId id="2147483695" r:id="rId37"/>
    <p:sldLayoutId id="2147483696" r:id="rId38"/>
    <p:sldLayoutId id="2147483697" r:id="rId39"/>
    <p:sldLayoutId id="2147483698" r:id="rId40"/>
    <p:sldLayoutId id="2147483699" r:id="rId41"/>
    <p:sldLayoutId id="2147483700" r:id="rId42"/>
    <p:sldLayoutId id="2147483701" r:id="rId43"/>
    <p:sldLayoutId id="2147483702" r:id="rId44"/>
    <p:sldLayoutId id="2147483703" r:id="rId45"/>
    <p:sldLayoutId id="2147483704" r:id="rId46"/>
    <p:sldLayoutId id="2147483705" r:id="rId47"/>
    <p:sldLayoutId id="2147483706" r:id="rId48"/>
    <p:sldLayoutId id="2147483707" r:id="rId49"/>
    <p:sldLayoutId id="2147483708" r:id="rId50"/>
    <p:sldLayoutId id="2147483709" r:id="rId51"/>
    <p:sldLayoutId id="2147483710" r:id="rId52"/>
    <p:sldLayoutId id="2147483711" r:id="rId53"/>
    <p:sldLayoutId id="2147483712" r:id="rId54"/>
    <p:sldLayoutId id="2147483713" r:id="rId55"/>
    <p:sldLayoutId id="2147483714" r:id="rId56"/>
    <p:sldLayoutId id="2147483715" r:id="rId57"/>
    <p:sldLayoutId id="2147483716" r:id="rId58"/>
    <p:sldLayoutId id="2147483717" r:id="rId59"/>
    <p:sldLayoutId id="2147483718" r:id="rId60"/>
    <p:sldLayoutId id="2147483719" r:id="rId61"/>
    <p:sldLayoutId id="2147483720" r:id="rId62"/>
    <p:sldLayoutId id="2147483721" r:id="rId63"/>
    <p:sldLayoutId id="2147483722" r:id="rId64"/>
    <p:sldLayoutId id="2147483723" r:id="rId65"/>
    <p:sldLayoutId id="2147483724" r:id="rId66"/>
    <p:sldLayoutId id="2147483725" r:id="rId67"/>
    <p:sldLayoutId id="2147483726" r:id="rId68"/>
    <p:sldLayoutId id="2147483727" r:id="rId69"/>
    <p:sldLayoutId id="2147483728" r:id="rId70"/>
    <p:sldLayoutId id="2147483729" r:id="rId71"/>
    <p:sldLayoutId id="2147483730" r:id="rId72"/>
    <p:sldLayoutId id="2147483731" r:id="rId73"/>
    <p:sldLayoutId id="2147483732" r:id="rId74"/>
    <p:sldLayoutId id="2147483733" r:id="rId75"/>
    <p:sldLayoutId id="2147483734" r:id="rId76"/>
    <p:sldLayoutId id="2147483735" r:id="rId77"/>
    <p:sldLayoutId id="2147483736" r:id="rId78"/>
    <p:sldLayoutId id="2147483737" r:id="rId79"/>
    <p:sldLayoutId id="2147483738" r:id="rId80"/>
    <p:sldLayoutId id="2147483739" r:id="rId8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9.xml"/><Relationship Id="rId2" Type="http://schemas.openxmlformats.org/officeDocument/2006/relationships/notesSlide" Target="../notesSlides/notesSlide1.xml"/><Relationship Id="rId3" Type="http://schemas.openxmlformats.org/officeDocument/2006/relationships/image" Target="../media/image39.jpg"/><Relationship Id="rId4" Type="http://schemas.openxmlformats.org/officeDocument/2006/relationships/image" Target="../media/image37.jpg"/><Relationship Id="rId5" Type="http://schemas.openxmlformats.org/officeDocument/2006/relationships/image" Target="../media/image34.jpg"/><Relationship Id="rId6" Type="http://schemas.openxmlformats.org/officeDocument/2006/relationships/image" Target="../media/image35.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6.xml"/><Relationship Id="rId2" Type="http://schemas.openxmlformats.org/officeDocument/2006/relationships/notesSlide" Target="../notesSlides/notesSlide2.xml"/><Relationship Id="rId3" Type="http://schemas.openxmlformats.org/officeDocument/2006/relationships/image" Target="../media/image40.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6.xml"/><Relationship Id="rId2" Type="http://schemas.openxmlformats.org/officeDocument/2006/relationships/notesSlide" Target="../notesSlides/notesSlide3.xml"/><Relationship Id="rId3" Type="http://schemas.openxmlformats.org/officeDocument/2006/relationships/image" Target="../media/image38.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6.xml"/><Relationship Id="rId2" Type="http://schemas.openxmlformats.org/officeDocument/2006/relationships/notesSlide" Target="../notesSlides/notesSlide4.xml"/><Relationship Id="rId3" Type="http://schemas.openxmlformats.org/officeDocument/2006/relationships/image" Target="../media/image38.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6.xml"/><Relationship Id="rId2" Type="http://schemas.openxmlformats.org/officeDocument/2006/relationships/notesSlide" Target="../notesSlides/notesSlide5.xml"/><Relationship Id="rId3" Type="http://schemas.openxmlformats.org/officeDocument/2006/relationships/image" Target="../media/image38.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6.xml"/><Relationship Id="rId2" Type="http://schemas.openxmlformats.org/officeDocument/2006/relationships/notesSlide" Target="../notesSlides/notesSlide6.xml"/><Relationship Id="rId3" Type="http://schemas.openxmlformats.org/officeDocument/2006/relationships/image" Target="../media/image42.jpg"/><Relationship Id="rId4" Type="http://schemas.openxmlformats.org/officeDocument/2006/relationships/image" Target="../media/image4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0" name="Shape 500"/>
        <p:cNvGrpSpPr/>
        <p:nvPr/>
      </p:nvGrpSpPr>
      <p:grpSpPr>
        <a:xfrm>
          <a:off x="0" y="0"/>
          <a:ext cx="0" cy="0"/>
          <a:chOff x="0" y="0"/>
          <a:chExt cx="0" cy="0"/>
        </a:xfrm>
      </p:grpSpPr>
      <p:pic>
        <p:nvPicPr>
          <p:cNvPr descr="young farmer on farmland (provided by Getty Images)" id="501" name="Google Shape;501;p95"/>
          <p:cNvPicPr preferRelativeResize="0"/>
          <p:nvPr>
            <p:ph idx="2" type="pic"/>
          </p:nvPr>
        </p:nvPicPr>
        <p:blipFill rotWithShape="1">
          <a:blip r:embed="rId3">
            <a:alphaModFix/>
          </a:blip>
          <a:srcRect b="0" l="6461" r="6461" t="0"/>
          <a:stretch/>
        </p:blipFill>
        <p:spPr>
          <a:xfrm rot="334907">
            <a:off x="6083268" y="2135529"/>
            <a:ext cx="2522963" cy="1928267"/>
          </a:xfrm>
          <a:prstGeom prst="roundRect">
            <a:avLst>
              <a:gd fmla="val 16667" name="adj"/>
            </a:avLst>
          </a:prstGeom>
        </p:spPr>
      </p:pic>
      <p:pic>
        <p:nvPicPr>
          <p:cNvPr descr="farmer in corn fields (provided by Getty Images)" id="502" name="Google Shape;502;p95"/>
          <p:cNvPicPr preferRelativeResize="0"/>
          <p:nvPr>
            <p:ph idx="3" type="pic"/>
          </p:nvPr>
        </p:nvPicPr>
        <p:blipFill rotWithShape="1">
          <a:blip r:embed="rId4">
            <a:alphaModFix/>
          </a:blip>
          <a:srcRect b="0" l="4128" r="4128" t="0"/>
          <a:stretch/>
        </p:blipFill>
        <p:spPr>
          <a:xfrm rot="334907">
            <a:off x="2172293" y="2135529"/>
            <a:ext cx="2522963" cy="1928267"/>
          </a:xfrm>
          <a:prstGeom prst="roundRect">
            <a:avLst>
              <a:gd fmla="val 16667" name="adj"/>
            </a:avLst>
          </a:prstGeom>
        </p:spPr>
      </p:pic>
      <p:sp>
        <p:nvSpPr>
          <p:cNvPr id="503" name="Google Shape;503;p95"/>
          <p:cNvSpPr txBox="1"/>
          <p:nvPr>
            <p:ph type="title"/>
          </p:nvPr>
        </p:nvSpPr>
        <p:spPr>
          <a:xfrm>
            <a:off x="450600" y="445025"/>
            <a:ext cx="8242800" cy="128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What does a farmer look</a:t>
            </a:r>
            <a:endParaRPr/>
          </a:p>
          <a:p>
            <a:pPr indent="0" lvl="0" marL="0" rtl="0" algn="l">
              <a:spcBef>
                <a:spcPts val="0"/>
              </a:spcBef>
              <a:spcAft>
                <a:spcPts val="0"/>
              </a:spcAft>
              <a:buNone/>
            </a:pPr>
            <a:r>
              <a:rPr lang="en-GB"/>
              <a:t>like to you?</a:t>
            </a:r>
            <a:endParaRPr/>
          </a:p>
        </p:txBody>
      </p:sp>
      <p:pic>
        <p:nvPicPr>
          <p:cNvPr descr="Young farmer in soybean fields (provided by Getty Images)" id="504" name="Google Shape;504;p95"/>
          <p:cNvPicPr preferRelativeResize="0"/>
          <p:nvPr>
            <p:ph idx="4" type="pic"/>
          </p:nvPr>
        </p:nvPicPr>
        <p:blipFill rotWithShape="1">
          <a:blip r:embed="rId5">
            <a:alphaModFix/>
          </a:blip>
          <a:srcRect b="0" l="33051" r="33054" t="0"/>
          <a:stretch/>
        </p:blipFill>
        <p:spPr>
          <a:xfrm rot="-209509">
            <a:off x="516396" y="1967148"/>
            <a:ext cx="1674709" cy="2243638"/>
          </a:xfrm>
          <a:prstGeom prst="roundRect">
            <a:avLst>
              <a:gd fmla="val 16667" name="adj"/>
            </a:avLst>
          </a:prstGeom>
        </p:spPr>
      </p:pic>
      <p:pic>
        <p:nvPicPr>
          <p:cNvPr descr="Caucasian female farmer walking through vineyards with fresh vegetables in basket (provided by Getty Images)" id="505" name="Google Shape;505;p95"/>
          <p:cNvPicPr preferRelativeResize="0"/>
          <p:nvPr>
            <p:ph idx="5" type="pic"/>
          </p:nvPr>
        </p:nvPicPr>
        <p:blipFill rotWithShape="1">
          <a:blip r:embed="rId6">
            <a:alphaModFix/>
          </a:blip>
          <a:srcRect b="-840" l="34278" r="15936" t="840"/>
          <a:stretch/>
        </p:blipFill>
        <p:spPr>
          <a:xfrm rot="-209509">
            <a:off x="4464321" y="1967161"/>
            <a:ext cx="1674709" cy="2243638"/>
          </a:xfrm>
          <a:prstGeom prst="roundRect">
            <a:avLst>
              <a:gd fmla="val 16667" name="adj"/>
            </a:avLst>
          </a:prstGeom>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9" name="Shape 509"/>
        <p:cNvGrpSpPr/>
        <p:nvPr/>
      </p:nvGrpSpPr>
      <p:grpSpPr>
        <a:xfrm>
          <a:off x="0" y="0"/>
          <a:ext cx="0" cy="0"/>
          <a:chOff x="0" y="0"/>
          <a:chExt cx="0" cy="0"/>
        </a:xfrm>
      </p:grpSpPr>
      <p:sp>
        <p:nvSpPr>
          <p:cNvPr id="510" name="Google Shape;510;p96"/>
          <p:cNvSpPr txBox="1"/>
          <p:nvPr>
            <p:ph idx="1" type="body"/>
          </p:nvPr>
        </p:nvSpPr>
        <p:spPr>
          <a:xfrm>
            <a:off x="450600" y="1737675"/>
            <a:ext cx="4877700" cy="3044100"/>
          </a:xfrm>
          <a:prstGeom prst="rect">
            <a:avLst/>
          </a:prstGeom>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rPr lang="en-GB" sz="1800"/>
              <a:t>This</a:t>
            </a:r>
            <a:r>
              <a:rPr lang="en-GB" sz="1800"/>
              <a:t> Harvest, we’re walking alongside women smallholder farmers who </a:t>
            </a:r>
            <a:r>
              <a:rPr lang="en-GB" sz="1800"/>
              <a:t>often get cropped out of the picture</a:t>
            </a:r>
            <a:r>
              <a:rPr lang="en-GB" sz="1800"/>
              <a:t> by unfair food systems</a:t>
            </a:r>
            <a:r>
              <a:rPr lang="en-GB" sz="1800"/>
              <a:t>. Farmers like Afroza, Beli and Zainab (pictured).</a:t>
            </a:r>
            <a:endParaRPr sz="1800"/>
          </a:p>
          <a:p>
            <a:pPr indent="0" lvl="0" marL="0" rtl="0" algn="l">
              <a:lnSpc>
                <a:spcPct val="115000"/>
              </a:lnSpc>
              <a:spcBef>
                <a:spcPts val="0"/>
              </a:spcBef>
              <a:spcAft>
                <a:spcPts val="0"/>
              </a:spcAft>
              <a:buNone/>
            </a:pPr>
            <a:r>
              <a:t/>
            </a:r>
            <a:endParaRPr sz="1800"/>
          </a:p>
          <a:p>
            <a:pPr indent="0" lvl="0" marL="0" rtl="0" algn="l">
              <a:lnSpc>
                <a:spcPct val="115000"/>
              </a:lnSpc>
              <a:spcBef>
                <a:spcPts val="0"/>
              </a:spcBef>
              <a:spcAft>
                <a:spcPts val="0"/>
              </a:spcAft>
              <a:buNone/>
            </a:pPr>
            <a:r>
              <a:rPr b="1" lang="en-GB" sz="1800">
                <a:latin typeface="Mulish"/>
                <a:ea typeface="Mulish"/>
                <a:cs typeface="Mulish"/>
                <a:sym typeface="Mulish"/>
              </a:rPr>
              <a:t>So, this Harvest Sunday, </a:t>
            </a:r>
            <a:r>
              <a:rPr b="1" lang="en-GB" sz="1800">
                <a:latin typeface="Mulish"/>
                <a:ea typeface="Mulish"/>
                <a:cs typeface="Mulish"/>
                <a:sym typeface="Mulish"/>
              </a:rPr>
              <a:t>join churches across the UK to pause</a:t>
            </a:r>
            <a:r>
              <a:rPr b="1" lang="en-GB" sz="1800">
                <a:latin typeface="Mulish"/>
                <a:ea typeface="Mulish"/>
                <a:cs typeface="Mulish"/>
                <a:sym typeface="Mulish"/>
              </a:rPr>
              <a:t> and pray for farmers around the world.</a:t>
            </a:r>
            <a:endParaRPr b="1" sz="1800">
              <a:latin typeface="Mulish"/>
              <a:ea typeface="Mulish"/>
              <a:cs typeface="Mulish"/>
              <a:sym typeface="Mulish"/>
            </a:endParaRPr>
          </a:p>
        </p:txBody>
      </p:sp>
      <p:sp>
        <p:nvSpPr>
          <p:cNvPr id="511" name="Google Shape;511;p96"/>
          <p:cNvSpPr txBox="1"/>
          <p:nvPr>
            <p:ph type="title"/>
          </p:nvPr>
        </p:nvSpPr>
        <p:spPr>
          <a:xfrm>
            <a:off x="450600" y="445025"/>
            <a:ext cx="4740600" cy="1228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Stand with women farmers</a:t>
            </a:r>
            <a:endParaRPr/>
          </a:p>
        </p:txBody>
      </p:sp>
      <p:pic>
        <p:nvPicPr>
          <p:cNvPr id="512" name="Google Shape;512;p96" title="Form-image-for_Zainab.jpg"/>
          <p:cNvPicPr preferRelativeResize="0"/>
          <p:nvPr>
            <p:ph idx="3" type="pic"/>
          </p:nvPr>
        </p:nvPicPr>
        <p:blipFill rotWithShape="1">
          <a:blip r:embed="rId3">
            <a:alphaModFix/>
          </a:blip>
          <a:srcRect b="0" l="29256" r="29252" t="0"/>
          <a:stretch/>
        </p:blipFill>
        <p:spPr>
          <a:xfrm rot="-209398">
            <a:off x="6149545" y="831015"/>
            <a:ext cx="2296559" cy="3113460"/>
          </a:xfrm>
          <a:prstGeom prst="roundRect">
            <a:avLst>
              <a:gd fmla="val 16667" name="adj"/>
            </a:avLst>
          </a:prstGeom>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6" name="Shape 516"/>
        <p:cNvGrpSpPr/>
        <p:nvPr/>
      </p:nvGrpSpPr>
      <p:grpSpPr>
        <a:xfrm>
          <a:off x="0" y="0"/>
          <a:ext cx="0" cy="0"/>
          <a:chOff x="0" y="0"/>
          <a:chExt cx="0" cy="0"/>
        </a:xfrm>
      </p:grpSpPr>
      <p:sp>
        <p:nvSpPr>
          <p:cNvPr id="517" name="Google Shape;517;p97"/>
          <p:cNvSpPr txBox="1"/>
          <p:nvPr>
            <p:ph idx="1" type="body"/>
          </p:nvPr>
        </p:nvSpPr>
        <p:spPr>
          <a:xfrm>
            <a:off x="449750" y="1652600"/>
            <a:ext cx="5030400" cy="2849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2000"/>
              <a:t>Father God,</a:t>
            </a:r>
            <a:endParaRPr sz="2000"/>
          </a:p>
          <a:p>
            <a:pPr indent="0" lvl="0" marL="0" rtl="0" algn="l">
              <a:spcBef>
                <a:spcPts val="600"/>
              </a:spcBef>
              <a:spcAft>
                <a:spcPts val="0"/>
              </a:spcAft>
              <a:buNone/>
            </a:pPr>
            <a:r>
              <a:rPr lang="en-GB" sz="2000"/>
              <a:t>We come before you with thanks</a:t>
            </a:r>
            <a:br>
              <a:rPr lang="en-GB" sz="2000"/>
            </a:br>
            <a:r>
              <a:rPr lang="en-GB" sz="2000"/>
              <a:t>this Harvest.</a:t>
            </a:r>
            <a:endParaRPr sz="2000"/>
          </a:p>
          <a:p>
            <a:pPr indent="0" lvl="0" marL="0" rtl="0" algn="l">
              <a:spcBef>
                <a:spcPts val="600"/>
              </a:spcBef>
              <a:spcAft>
                <a:spcPts val="0"/>
              </a:spcAft>
              <a:buNone/>
            </a:pPr>
            <a:r>
              <a:rPr lang="en-GB" sz="2000"/>
              <a:t>Thanks for your blessings, for your provision, for your constant love.</a:t>
            </a:r>
            <a:endParaRPr sz="2000"/>
          </a:p>
          <a:p>
            <a:pPr indent="0" lvl="0" marL="0" rtl="0" algn="l">
              <a:spcBef>
                <a:spcPts val="600"/>
              </a:spcBef>
              <a:spcAft>
                <a:spcPts val="600"/>
              </a:spcAft>
              <a:buNone/>
            </a:pPr>
            <a:r>
              <a:rPr lang="en-GB" sz="2000"/>
              <a:t>We take a moment now to pause</a:t>
            </a:r>
            <a:br>
              <a:rPr lang="en-GB" sz="2000"/>
            </a:br>
            <a:r>
              <a:rPr lang="en-GB" sz="2000"/>
              <a:t>and be grateful.</a:t>
            </a:r>
            <a:endParaRPr sz="2000"/>
          </a:p>
        </p:txBody>
      </p:sp>
      <p:sp>
        <p:nvSpPr>
          <p:cNvPr id="518" name="Google Shape;518;p97"/>
          <p:cNvSpPr txBox="1"/>
          <p:nvPr>
            <p:ph type="title"/>
          </p:nvPr>
        </p:nvSpPr>
        <p:spPr>
          <a:xfrm>
            <a:off x="449741" y="356601"/>
            <a:ext cx="5480400" cy="110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GB" sz="4000"/>
              <a:t>A Harvest</a:t>
            </a:r>
            <a:br>
              <a:rPr lang="en-GB" sz="4000"/>
            </a:br>
            <a:r>
              <a:rPr lang="en-GB" sz="4000"/>
              <a:t>Sunday prayer</a:t>
            </a:r>
            <a:endParaRPr sz="4000"/>
          </a:p>
        </p:txBody>
      </p:sp>
      <p:pic>
        <p:nvPicPr>
          <p:cNvPr id="519" name="Google Shape;519;p97" title="Form-image-for-Afroza.jpg"/>
          <p:cNvPicPr preferRelativeResize="0"/>
          <p:nvPr>
            <p:ph idx="3" type="pic"/>
          </p:nvPr>
        </p:nvPicPr>
        <p:blipFill rotWithShape="1">
          <a:blip r:embed="rId3">
            <a:alphaModFix/>
          </a:blip>
          <a:srcRect b="0" l="29256" r="29252" t="0"/>
          <a:stretch/>
        </p:blipFill>
        <p:spPr>
          <a:xfrm rot="415525">
            <a:off x="6149603" y="831092"/>
            <a:ext cx="2296455" cy="3113303"/>
          </a:xfrm>
          <a:prstGeom prst="roundRect">
            <a:avLst>
              <a:gd fmla="val 16667" name="adj"/>
            </a:avLst>
          </a:prstGeom>
        </p:spPr>
      </p:pic>
      <p:sp>
        <p:nvSpPr>
          <p:cNvPr id="520" name="Google Shape;520;p97"/>
          <p:cNvSpPr txBox="1"/>
          <p:nvPr/>
        </p:nvSpPr>
        <p:spPr>
          <a:xfrm>
            <a:off x="5797825" y="4502300"/>
            <a:ext cx="3000000" cy="431100"/>
          </a:xfrm>
          <a:prstGeom prst="rect">
            <a:avLst/>
          </a:prstGeom>
          <a:noFill/>
          <a:ln>
            <a:noFill/>
          </a:ln>
        </p:spPr>
        <p:txBody>
          <a:bodyPr anchorCtr="0" anchor="t" bIns="91425" lIns="91425" spcFirstLastPara="1" rIns="91425" wrap="square" tIns="91425">
            <a:spAutoFit/>
          </a:bodyPr>
          <a:lstStyle/>
          <a:p>
            <a:pPr indent="0" lvl="0" marL="0" rtl="0" algn="r">
              <a:lnSpc>
                <a:spcPct val="115000"/>
              </a:lnSpc>
              <a:spcBef>
                <a:spcPts val="0"/>
              </a:spcBef>
              <a:spcAft>
                <a:spcPts val="600"/>
              </a:spcAft>
              <a:buNone/>
            </a:pPr>
            <a:r>
              <a:rPr b="1" lang="en-GB" sz="1600">
                <a:solidFill>
                  <a:schemeClr val="lt2"/>
                </a:solidFill>
                <a:latin typeface="Mulish"/>
                <a:ea typeface="Mulish"/>
                <a:cs typeface="Mulish"/>
                <a:sym typeface="Mulish"/>
              </a:rPr>
              <a:t>Continued…</a:t>
            </a:r>
            <a:endParaRPr b="1" sz="16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4" name="Shape 524"/>
        <p:cNvGrpSpPr/>
        <p:nvPr/>
      </p:nvGrpSpPr>
      <p:grpSpPr>
        <a:xfrm>
          <a:off x="0" y="0"/>
          <a:ext cx="0" cy="0"/>
          <a:chOff x="0" y="0"/>
          <a:chExt cx="0" cy="0"/>
        </a:xfrm>
      </p:grpSpPr>
      <p:sp>
        <p:nvSpPr>
          <p:cNvPr id="525" name="Google Shape;525;p98"/>
          <p:cNvSpPr txBox="1"/>
          <p:nvPr>
            <p:ph idx="1" type="body"/>
          </p:nvPr>
        </p:nvSpPr>
        <p:spPr>
          <a:xfrm>
            <a:off x="449750" y="1652600"/>
            <a:ext cx="5030400" cy="2849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2000"/>
              <a:t>God of the harvest,</a:t>
            </a:r>
            <a:endParaRPr sz="2000"/>
          </a:p>
          <a:p>
            <a:pPr indent="0" lvl="0" marL="0" rtl="0" algn="l">
              <a:spcBef>
                <a:spcPts val="600"/>
              </a:spcBef>
              <a:spcAft>
                <a:spcPts val="0"/>
              </a:spcAft>
              <a:buNone/>
            </a:pPr>
            <a:r>
              <a:rPr lang="en-GB" sz="2000"/>
              <a:t>We think of families near and far who don’t have enough.</a:t>
            </a:r>
            <a:endParaRPr sz="2000"/>
          </a:p>
          <a:p>
            <a:pPr indent="0" lvl="0" marL="0" rtl="0" algn="l">
              <a:spcBef>
                <a:spcPts val="600"/>
              </a:spcBef>
              <a:spcAft>
                <a:spcPts val="0"/>
              </a:spcAft>
              <a:buNone/>
            </a:pPr>
            <a:r>
              <a:rPr lang="en-GB" sz="2000"/>
              <a:t>In this season, we ask you to sow</a:t>
            </a:r>
            <a:br>
              <a:rPr lang="en-GB" sz="2000"/>
            </a:br>
            <a:r>
              <a:rPr lang="en-GB" sz="2000"/>
              <a:t>the seeds.</a:t>
            </a:r>
            <a:endParaRPr sz="2000"/>
          </a:p>
          <a:p>
            <a:pPr indent="0" lvl="0" marL="0" rtl="0" algn="l">
              <a:spcBef>
                <a:spcPts val="600"/>
              </a:spcBef>
              <a:spcAft>
                <a:spcPts val="600"/>
              </a:spcAft>
              <a:buNone/>
            </a:pPr>
            <a:r>
              <a:rPr lang="en-GB" sz="2000"/>
              <a:t>Sow seeds of abundant harvests for farmers around the world.</a:t>
            </a:r>
            <a:endParaRPr sz="2000"/>
          </a:p>
        </p:txBody>
      </p:sp>
      <p:sp>
        <p:nvSpPr>
          <p:cNvPr id="526" name="Google Shape;526;p98"/>
          <p:cNvSpPr txBox="1"/>
          <p:nvPr>
            <p:ph type="title"/>
          </p:nvPr>
        </p:nvSpPr>
        <p:spPr>
          <a:xfrm>
            <a:off x="449741" y="356601"/>
            <a:ext cx="5480400" cy="110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GB" sz="4000"/>
              <a:t>A Harvest</a:t>
            </a:r>
            <a:br>
              <a:rPr lang="en-GB" sz="4000"/>
            </a:br>
            <a:r>
              <a:rPr lang="en-GB" sz="4000"/>
              <a:t>Sunday prayer</a:t>
            </a:r>
            <a:endParaRPr sz="4000"/>
          </a:p>
        </p:txBody>
      </p:sp>
      <p:pic>
        <p:nvPicPr>
          <p:cNvPr id="527" name="Google Shape;527;p98" title="Form-image-for-Afroza.jpg"/>
          <p:cNvPicPr preferRelativeResize="0"/>
          <p:nvPr>
            <p:ph idx="3" type="pic"/>
          </p:nvPr>
        </p:nvPicPr>
        <p:blipFill rotWithShape="1">
          <a:blip r:embed="rId3">
            <a:alphaModFix/>
          </a:blip>
          <a:srcRect b="0" l="29256" r="29252" t="0"/>
          <a:stretch/>
        </p:blipFill>
        <p:spPr>
          <a:xfrm rot="415525">
            <a:off x="6149603" y="831092"/>
            <a:ext cx="2296455" cy="3113303"/>
          </a:xfrm>
          <a:prstGeom prst="roundRect">
            <a:avLst>
              <a:gd fmla="val 16667" name="adj"/>
            </a:avLst>
          </a:prstGeom>
        </p:spPr>
      </p:pic>
      <p:sp>
        <p:nvSpPr>
          <p:cNvPr id="528" name="Google Shape;528;p98"/>
          <p:cNvSpPr txBox="1"/>
          <p:nvPr/>
        </p:nvSpPr>
        <p:spPr>
          <a:xfrm>
            <a:off x="5797825" y="4502300"/>
            <a:ext cx="3000000" cy="431100"/>
          </a:xfrm>
          <a:prstGeom prst="rect">
            <a:avLst/>
          </a:prstGeom>
          <a:noFill/>
          <a:ln>
            <a:noFill/>
          </a:ln>
        </p:spPr>
        <p:txBody>
          <a:bodyPr anchorCtr="0" anchor="t" bIns="91425" lIns="91425" spcFirstLastPara="1" rIns="91425" wrap="square" tIns="91425">
            <a:spAutoFit/>
          </a:bodyPr>
          <a:lstStyle/>
          <a:p>
            <a:pPr indent="0" lvl="0" marL="0" rtl="0" algn="r">
              <a:lnSpc>
                <a:spcPct val="115000"/>
              </a:lnSpc>
              <a:spcBef>
                <a:spcPts val="0"/>
              </a:spcBef>
              <a:spcAft>
                <a:spcPts val="600"/>
              </a:spcAft>
              <a:buNone/>
            </a:pPr>
            <a:r>
              <a:rPr b="1" lang="en-GB" sz="1600">
                <a:solidFill>
                  <a:schemeClr val="lt2"/>
                </a:solidFill>
                <a:latin typeface="Mulish"/>
                <a:ea typeface="Mulish"/>
                <a:cs typeface="Mulish"/>
                <a:sym typeface="Mulish"/>
              </a:rPr>
              <a:t>Continued…</a:t>
            </a:r>
            <a:endParaRPr b="1" sz="16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2" name="Shape 532"/>
        <p:cNvGrpSpPr/>
        <p:nvPr/>
      </p:nvGrpSpPr>
      <p:grpSpPr>
        <a:xfrm>
          <a:off x="0" y="0"/>
          <a:ext cx="0" cy="0"/>
          <a:chOff x="0" y="0"/>
          <a:chExt cx="0" cy="0"/>
        </a:xfrm>
      </p:grpSpPr>
      <p:sp>
        <p:nvSpPr>
          <p:cNvPr id="533" name="Google Shape;533;p99"/>
          <p:cNvSpPr txBox="1"/>
          <p:nvPr>
            <p:ph idx="1" type="body"/>
          </p:nvPr>
        </p:nvSpPr>
        <p:spPr>
          <a:xfrm>
            <a:off x="449750" y="1652600"/>
            <a:ext cx="5030400" cy="2849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2000"/>
              <a:t>Sow seeds of change for the policies and systems that stop them from flourishing.</a:t>
            </a:r>
            <a:endParaRPr sz="2000"/>
          </a:p>
          <a:p>
            <a:pPr indent="0" lvl="0" marL="0" rtl="0" algn="l">
              <a:spcBef>
                <a:spcPts val="600"/>
              </a:spcBef>
              <a:spcAft>
                <a:spcPts val="0"/>
              </a:spcAft>
              <a:buNone/>
            </a:pPr>
            <a:r>
              <a:rPr lang="en-GB" sz="2000"/>
              <a:t>Sow seeds of determination in us to see fairness restored to our food systems through our prayers and actions.</a:t>
            </a:r>
            <a:endParaRPr sz="2000"/>
          </a:p>
          <a:p>
            <a:pPr indent="0" lvl="0" marL="0" rtl="0" algn="l">
              <a:spcBef>
                <a:spcPts val="600"/>
              </a:spcBef>
              <a:spcAft>
                <a:spcPts val="0"/>
              </a:spcAft>
              <a:buNone/>
            </a:pPr>
            <a:r>
              <a:rPr lang="en-GB" sz="2000"/>
              <a:t>And sow seeds of obedience in us to follow where Jesus’ love leads.</a:t>
            </a:r>
            <a:endParaRPr sz="2000"/>
          </a:p>
          <a:p>
            <a:pPr indent="0" lvl="0" marL="0" rtl="0" algn="l">
              <a:spcBef>
                <a:spcPts val="600"/>
              </a:spcBef>
              <a:spcAft>
                <a:spcPts val="0"/>
              </a:spcAft>
              <a:buNone/>
            </a:pPr>
            <a:r>
              <a:rPr b="1" lang="en-GB" sz="2000">
                <a:latin typeface="Mulish"/>
                <a:ea typeface="Mulish"/>
                <a:cs typeface="Mulish"/>
                <a:sym typeface="Mulish"/>
              </a:rPr>
              <a:t>Amen.</a:t>
            </a:r>
            <a:endParaRPr b="1" sz="2000">
              <a:latin typeface="Mulish"/>
              <a:ea typeface="Mulish"/>
              <a:cs typeface="Mulish"/>
              <a:sym typeface="Mulish"/>
            </a:endParaRPr>
          </a:p>
          <a:p>
            <a:pPr indent="0" lvl="0" marL="0" rtl="0" algn="l">
              <a:spcBef>
                <a:spcPts val="600"/>
              </a:spcBef>
              <a:spcAft>
                <a:spcPts val="600"/>
              </a:spcAft>
              <a:buNone/>
            </a:pPr>
            <a:r>
              <a:t/>
            </a:r>
            <a:endParaRPr sz="2000"/>
          </a:p>
        </p:txBody>
      </p:sp>
      <p:sp>
        <p:nvSpPr>
          <p:cNvPr id="534" name="Google Shape;534;p99"/>
          <p:cNvSpPr txBox="1"/>
          <p:nvPr>
            <p:ph type="title"/>
          </p:nvPr>
        </p:nvSpPr>
        <p:spPr>
          <a:xfrm>
            <a:off x="449741" y="356601"/>
            <a:ext cx="5480400" cy="110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GB" sz="4000"/>
              <a:t>A Harvest</a:t>
            </a:r>
            <a:br>
              <a:rPr lang="en-GB" sz="4000"/>
            </a:br>
            <a:r>
              <a:rPr lang="en-GB" sz="4000"/>
              <a:t>Sunday prayer</a:t>
            </a:r>
            <a:endParaRPr sz="4000"/>
          </a:p>
        </p:txBody>
      </p:sp>
      <p:pic>
        <p:nvPicPr>
          <p:cNvPr id="535" name="Google Shape;535;p99" title="Form-image-for-Afroza.jpg"/>
          <p:cNvPicPr preferRelativeResize="0"/>
          <p:nvPr>
            <p:ph idx="3" type="pic"/>
          </p:nvPr>
        </p:nvPicPr>
        <p:blipFill rotWithShape="1">
          <a:blip r:embed="rId3">
            <a:alphaModFix/>
          </a:blip>
          <a:srcRect b="0" l="29256" r="29252" t="0"/>
          <a:stretch/>
        </p:blipFill>
        <p:spPr>
          <a:xfrm rot="415525">
            <a:off x="6149603" y="831092"/>
            <a:ext cx="2296455" cy="3113303"/>
          </a:xfrm>
          <a:prstGeom prst="roundRect">
            <a:avLst>
              <a:gd fmla="val 16667" name="adj"/>
            </a:avLst>
          </a:prstGeom>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9" name="Shape 539"/>
        <p:cNvGrpSpPr/>
        <p:nvPr/>
      </p:nvGrpSpPr>
      <p:grpSpPr>
        <a:xfrm>
          <a:off x="0" y="0"/>
          <a:ext cx="0" cy="0"/>
          <a:chOff x="0" y="0"/>
          <a:chExt cx="0" cy="0"/>
        </a:xfrm>
      </p:grpSpPr>
      <p:sp>
        <p:nvSpPr>
          <p:cNvPr id="540" name="Google Shape;540;p100"/>
          <p:cNvSpPr txBox="1"/>
          <p:nvPr>
            <p:ph idx="1" type="body"/>
          </p:nvPr>
        </p:nvSpPr>
        <p:spPr>
          <a:xfrm>
            <a:off x="450600" y="1850175"/>
            <a:ext cx="4877700" cy="2447100"/>
          </a:xfrm>
          <a:prstGeom prst="rect">
            <a:avLst/>
          </a:prstGeom>
        </p:spPr>
        <p:txBody>
          <a:bodyPr anchorCtr="0" anchor="t" bIns="91425" lIns="91425" spcFirstLastPara="1" rIns="91425" wrap="square" tIns="91425">
            <a:normAutofit fontScale="70000"/>
          </a:bodyPr>
          <a:lstStyle/>
          <a:p>
            <a:pPr indent="0" lvl="0" marL="0" rtl="0" algn="l">
              <a:spcBef>
                <a:spcPts val="0"/>
              </a:spcBef>
              <a:spcAft>
                <a:spcPts val="0"/>
              </a:spcAft>
              <a:buNone/>
            </a:pPr>
            <a:r>
              <a:rPr lang="en-GB"/>
              <a:t>Women s</a:t>
            </a:r>
            <a:r>
              <a:rPr lang="en-GB"/>
              <a:t>mallholder farmers like Beli (pictured) grow 60 to 80% of food in lower income countries, yet are the most exposed to climate shocks and food insecurity.</a:t>
            </a:r>
            <a:endParaRPr/>
          </a:p>
          <a:p>
            <a:pPr indent="0" lvl="0" marL="0" rtl="0" algn="l">
              <a:spcBef>
                <a:spcPts val="1200"/>
              </a:spcBef>
              <a:spcAft>
                <a:spcPts val="1200"/>
              </a:spcAft>
              <a:buNone/>
            </a:pPr>
            <a:r>
              <a:rPr b="1" lang="en-GB">
                <a:latin typeface="Mulish"/>
                <a:ea typeface="Mulish"/>
                <a:cs typeface="Mulish"/>
                <a:sym typeface="Mulish"/>
              </a:rPr>
              <a:t>Don't let them be cropped out of the picture. </a:t>
            </a:r>
            <a:r>
              <a:rPr lang="en-GB"/>
              <a:t>Find out more today by scanning the QR code or going to </a:t>
            </a:r>
            <a:r>
              <a:rPr b="1" lang="en-GB">
                <a:solidFill>
                  <a:schemeClr val="dk1"/>
                </a:solidFill>
                <a:latin typeface="Mulish"/>
                <a:ea typeface="Mulish"/>
                <a:cs typeface="Mulish"/>
                <a:sym typeface="Mulish"/>
              </a:rPr>
              <a:t>tearfund.org/farmer</a:t>
            </a:r>
            <a:endParaRPr b="1">
              <a:solidFill>
                <a:schemeClr val="dk1"/>
              </a:solidFill>
              <a:latin typeface="Mulish"/>
              <a:ea typeface="Mulish"/>
              <a:cs typeface="Mulish"/>
              <a:sym typeface="Mulish"/>
            </a:endParaRPr>
          </a:p>
        </p:txBody>
      </p:sp>
      <p:sp>
        <p:nvSpPr>
          <p:cNvPr id="541" name="Google Shape;541;p100"/>
          <p:cNvSpPr txBox="1"/>
          <p:nvPr>
            <p:ph type="title"/>
          </p:nvPr>
        </p:nvSpPr>
        <p:spPr>
          <a:xfrm>
            <a:off x="450600" y="445025"/>
            <a:ext cx="4740600" cy="1228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Don’t let B</a:t>
            </a:r>
            <a:r>
              <a:rPr lang="en-GB"/>
              <a:t>eli</a:t>
            </a:r>
            <a:r>
              <a:rPr lang="en-GB"/>
              <a:t> be cropped out.</a:t>
            </a:r>
            <a:endParaRPr/>
          </a:p>
        </p:txBody>
      </p:sp>
      <p:pic>
        <p:nvPicPr>
          <p:cNvPr id="542" name="Google Shape;542;p100" title="Form-image-for-Beli.jpg"/>
          <p:cNvPicPr preferRelativeResize="0"/>
          <p:nvPr>
            <p:ph idx="3" type="pic"/>
          </p:nvPr>
        </p:nvPicPr>
        <p:blipFill rotWithShape="1">
          <a:blip r:embed="rId3">
            <a:alphaModFix/>
          </a:blip>
          <a:srcRect b="0" l="29256" r="29252" t="0"/>
          <a:stretch/>
        </p:blipFill>
        <p:spPr>
          <a:xfrm rot="-209398">
            <a:off x="6149545" y="831015"/>
            <a:ext cx="2296559" cy="3113460"/>
          </a:xfrm>
          <a:prstGeom prst="roundRect">
            <a:avLst>
              <a:gd fmla="val 16667" name="adj"/>
            </a:avLst>
          </a:prstGeom>
        </p:spPr>
      </p:pic>
      <p:pic>
        <p:nvPicPr>
          <p:cNvPr id="543" name="Google Shape;543;p100" title="Harvest_advocacy_2026_-_churches_slides.png"/>
          <p:cNvPicPr preferRelativeResize="0"/>
          <p:nvPr/>
        </p:nvPicPr>
        <p:blipFill>
          <a:blip r:embed="rId4">
            <a:alphaModFix/>
          </a:blip>
          <a:stretch>
            <a:fillRect/>
          </a:stretch>
        </p:blipFill>
        <p:spPr>
          <a:xfrm rot="159790">
            <a:off x="5500249" y="2903725"/>
            <a:ext cx="1576625" cy="1576625"/>
          </a:xfrm>
          <a:prstGeom prst="rect">
            <a:avLst/>
          </a:prstGeom>
          <a:noFill/>
          <a:ln cap="flat" cmpd="sng" w="19050">
            <a:solidFill>
              <a:schemeClr val="dk1"/>
            </a:solidFill>
            <a:prstDash val="solid"/>
            <a:round/>
            <a:headEnd len="sm" w="sm" type="none"/>
            <a:tailEnd len="sm" w="sm" type="none"/>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Tearfund">
  <a:themeElements>
    <a:clrScheme name="Simple Light">
      <a:dk1>
        <a:srgbClr val="FCD500"/>
      </a:dk1>
      <a:lt1>
        <a:srgbClr val="173145"/>
      </a:lt1>
      <a:dk2>
        <a:srgbClr val="333333"/>
      </a:dk2>
      <a:lt2>
        <a:srgbClr val="FFFFFF"/>
      </a:lt2>
      <a:accent1>
        <a:srgbClr val="00819E"/>
      </a:accent1>
      <a:accent2>
        <a:srgbClr val="007C52"/>
      </a:accent2>
      <a:accent3>
        <a:srgbClr val="CB4216"/>
      </a:accent3>
      <a:accent4>
        <a:srgbClr val="0B5A9F"/>
      </a:accent4>
      <a:accent5>
        <a:srgbClr val="A51F43"/>
      </a:accent5>
      <a:accent6>
        <a:srgbClr val="772C81"/>
      </a:accent6>
      <a:hlink>
        <a:srgbClr val="00819E"/>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