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
      <p:font typeface="Source Code Pr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CodePro-regular.fntdata"/><Relationship Id="rId11" Type="http://schemas.openxmlformats.org/officeDocument/2006/relationships/slide" Target="slides/slide6.xml"/><Relationship Id="rId22" Type="http://schemas.openxmlformats.org/officeDocument/2006/relationships/font" Target="fonts/SourceCodePro-italic.fntdata"/><Relationship Id="rId10" Type="http://schemas.openxmlformats.org/officeDocument/2006/relationships/slide" Target="slides/slide5.xml"/><Relationship Id="rId21" Type="http://schemas.openxmlformats.org/officeDocument/2006/relationships/font" Target="fonts/SourceCodePr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SourceCodePr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g8fb157f605_3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 name="Google Shape;33;g8fb157f605_3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8fb157f605_3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8fb157f605_3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g8fb157f605_3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 name="Google Shape;38;g8fb157f605_3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g8fb157f605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 name="Google Shape;44;g8fb157f605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8fb157f605_3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 name="Google Shape;50;g8fb157f605_3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e3a4215b6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e3a4215b6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e3a4215b6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e3a4215b6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e3a4215b6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e3a4215b6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e3a4215b6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e3a4215b6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e3a4215b6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e3a4215b6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ver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57150" y="1571600"/>
            <a:ext cx="8429700" cy="9609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434343"/>
              </a:buClr>
              <a:buSzPts val="5200"/>
              <a:buFont typeface="Calibri"/>
              <a:buNone/>
              <a:defRPr b="1" sz="5200">
                <a:solidFill>
                  <a:srgbClr val="434343"/>
                </a:solidFill>
                <a:latin typeface="Calibri"/>
                <a:ea typeface="Calibri"/>
                <a:cs typeface="Calibri"/>
                <a:sym typeface="Calibri"/>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996150" y="2532500"/>
            <a:ext cx="71517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434343"/>
              </a:buClr>
              <a:buSzPts val="3000"/>
              <a:buFont typeface="Calibri"/>
              <a:buNone/>
              <a:defRPr sz="3000">
                <a:solidFill>
                  <a:srgbClr val="434343"/>
                </a:solidFill>
                <a:latin typeface="Calibri"/>
                <a:ea typeface="Calibri"/>
                <a:cs typeface="Calibri"/>
                <a:sym typeface="Calibri"/>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pic>
        <p:nvPicPr>
          <p:cNvPr id="12" name="Google Shape;12;p2"/>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1" type="twoColTx">
  <p:cSld name="TITLE_AND_TWO_COLUMNS">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34343"/>
              </a:buClr>
              <a:buSzPts val="2800"/>
              <a:buFont typeface="Calibri"/>
              <a:buNone/>
              <a:defRPr b="1">
                <a:solidFill>
                  <a:srgbClr val="434343"/>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 name="Google Shape;15;p3"/>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rtl="0">
              <a:spcBef>
                <a:spcPts val="1600"/>
              </a:spcBef>
              <a:spcAft>
                <a:spcPts val="1600"/>
              </a:spcAft>
              <a:buClr>
                <a:srgbClr val="434343"/>
              </a:buClr>
              <a:buSzPts val="1400"/>
              <a:buFont typeface="Calibri"/>
              <a:buChar char="■"/>
              <a:defRPr>
                <a:solidFill>
                  <a:srgbClr val="434343"/>
                </a:solidFill>
                <a:latin typeface="Calibri"/>
                <a:ea typeface="Calibri"/>
                <a:cs typeface="Calibri"/>
                <a:sym typeface="Calibri"/>
              </a:defRPr>
            </a:lvl9pPr>
          </a:lstStyle>
          <a:p/>
        </p:txBody>
      </p:sp>
      <p:sp>
        <p:nvSpPr>
          <p:cNvPr id="16" name="Google Shape;16;p3"/>
          <p:cNvSpPr txBox="1"/>
          <p:nvPr/>
        </p:nvSpPr>
        <p:spPr>
          <a:xfrm>
            <a:off x="8605750" y="4655300"/>
            <a:ext cx="323400" cy="273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sz="1000">
                <a:solidFill>
                  <a:schemeClr val="accent2"/>
                </a:solidFill>
                <a:latin typeface="Source Code Pro"/>
                <a:ea typeface="Source Code Pro"/>
                <a:cs typeface="Source Code Pro"/>
                <a:sym typeface="Source Code Pro"/>
              </a:rPr>
              <a:t>‹#›</a:t>
            </a:fld>
            <a:endParaRPr/>
          </a:p>
        </p:txBody>
      </p:sp>
      <p:pic>
        <p:nvPicPr>
          <p:cNvPr id="17" name="Google Shape;17;p3"/>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2">
  <p:cSld name="TITLE_AND_TWO_COLUMNS_1">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4"/>
          <p:cNvSpPr txBox="1"/>
          <p:nvPr>
            <p:ph idx="1" type="body"/>
          </p:nvPr>
        </p:nvSpPr>
        <p:spPr>
          <a:xfrm>
            <a:off x="4437075" y="509525"/>
            <a:ext cx="4397400" cy="3705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rtl="0">
              <a:spcBef>
                <a:spcPts val="1600"/>
              </a:spcBef>
              <a:spcAft>
                <a:spcPts val="1600"/>
              </a:spcAft>
              <a:buClr>
                <a:srgbClr val="434343"/>
              </a:buClr>
              <a:buSzPts val="1400"/>
              <a:buFont typeface="Calibri"/>
              <a:buChar char="■"/>
              <a:defRPr>
                <a:solidFill>
                  <a:srgbClr val="434343"/>
                </a:solidFill>
                <a:latin typeface="Calibri"/>
                <a:ea typeface="Calibri"/>
                <a:cs typeface="Calibri"/>
                <a:sym typeface="Calibri"/>
              </a:defRPr>
            </a:lvl9pPr>
          </a:lstStyle>
          <a:p/>
        </p:txBody>
      </p:sp>
      <p:sp>
        <p:nvSpPr>
          <p:cNvPr id="20" name="Google Shape;20;p4"/>
          <p:cNvSpPr txBox="1"/>
          <p:nvPr>
            <p:ph type="title"/>
          </p:nvPr>
        </p:nvSpPr>
        <p:spPr>
          <a:xfrm>
            <a:off x="462625" y="1362038"/>
            <a:ext cx="2966100" cy="1027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434343"/>
              </a:buClr>
              <a:buSzPts val="3000"/>
              <a:buFont typeface="Calibri"/>
              <a:buNone/>
              <a:defRPr b="1" sz="3000">
                <a:solidFill>
                  <a:srgbClr val="434343"/>
                </a:solidFill>
                <a:latin typeface="Calibri"/>
                <a:ea typeface="Calibri"/>
                <a:cs typeface="Calibri"/>
                <a:sym typeface="Calibri"/>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1" name="Google Shape;21;p4"/>
          <p:cNvSpPr txBox="1"/>
          <p:nvPr>
            <p:ph idx="2" type="subTitle"/>
          </p:nvPr>
        </p:nvSpPr>
        <p:spPr>
          <a:xfrm>
            <a:off x="546475" y="2336734"/>
            <a:ext cx="2798400" cy="84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434343"/>
              </a:buClr>
              <a:buSzPts val="1900"/>
              <a:buFont typeface="Calibri"/>
              <a:buNone/>
              <a:defRPr sz="1900">
                <a:solidFill>
                  <a:srgbClr val="434343"/>
                </a:solidFill>
                <a:latin typeface="Calibri"/>
                <a:ea typeface="Calibri"/>
                <a:cs typeface="Calibri"/>
                <a:sym typeface="Calibri"/>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pic>
        <p:nvPicPr>
          <p:cNvPr id="22" name="Google Shape;22;p4"/>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MAIN_POINT_1">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5"/>
          <p:cNvSpPr txBox="1"/>
          <p:nvPr/>
        </p:nvSpPr>
        <p:spPr>
          <a:xfrm>
            <a:off x="2615400" y="2918475"/>
            <a:ext cx="3913200" cy="67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300">
                <a:solidFill>
                  <a:srgbClr val="0B2F43"/>
                </a:solidFill>
                <a:latin typeface="Calibri"/>
                <a:ea typeface="Calibri"/>
                <a:cs typeface="Calibri"/>
                <a:sym typeface="Calibri"/>
              </a:rPr>
              <a:t>tearfund.org</a:t>
            </a:r>
            <a:endParaRPr b="1" sz="3000">
              <a:solidFill>
                <a:srgbClr val="0B2F43"/>
              </a:solidFill>
              <a:latin typeface="Calibri"/>
              <a:ea typeface="Calibri"/>
              <a:cs typeface="Calibri"/>
              <a:sym typeface="Calibri"/>
            </a:endParaRPr>
          </a:p>
        </p:txBody>
      </p:sp>
      <p:pic>
        <p:nvPicPr>
          <p:cNvPr id="25" name="Google Shape;25;p5"/>
          <p:cNvPicPr preferRelativeResize="0"/>
          <p:nvPr/>
        </p:nvPicPr>
        <p:blipFill>
          <a:blip r:embed="rId3">
            <a:alphaModFix/>
          </a:blip>
          <a:stretch>
            <a:fillRect/>
          </a:stretch>
        </p:blipFill>
        <p:spPr>
          <a:xfrm>
            <a:off x="2901625" y="1805675"/>
            <a:ext cx="3340750" cy="1049300"/>
          </a:xfrm>
          <a:prstGeom prst="rect">
            <a:avLst/>
          </a:prstGeom>
          <a:noFill/>
          <a:ln>
            <a:noFill/>
          </a:ln>
        </p:spPr>
      </p:pic>
      <p:sp>
        <p:nvSpPr>
          <p:cNvPr id="26" name="Google Shape;26;p5"/>
          <p:cNvSpPr txBox="1"/>
          <p:nvPr/>
        </p:nvSpPr>
        <p:spPr>
          <a:xfrm>
            <a:off x="0" y="3962250"/>
            <a:ext cx="9144000" cy="755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200"/>
              </a:spcAft>
              <a:buNone/>
            </a:pPr>
            <a:r>
              <a:rPr lang="en-GB" sz="1000">
                <a:solidFill>
                  <a:srgbClr val="0B2F43"/>
                </a:solidFill>
                <a:latin typeface="Calibri"/>
                <a:ea typeface="Calibri"/>
                <a:cs typeface="Calibri"/>
                <a:sym typeface="Calibri"/>
              </a:rPr>
              <a:t>Registered office: Tearfund, 100 Church Road, Teddington, TW11 8QE. Registered in England: 994339. A company limited by guarantee. </a:t>
            </a:r>
            <a:br>
              <a:rPr lang="en-GB" sz="1000">
                <a:solidFill>
                  <a:srgbClr val="0B2F43"/>
                </a:solidFill>
                <a:latin typeface="Calibri"/>
                <a:ea typeface="Calibri"/>
                <a:cs typeface="Calibri"/>
                <a:sym typeface="Calibri"/>
              </a:rPr>
            </a:br>
            <a:r>
              <a:rPr lang="en-GB" sz="1000">
                <a:solidFill>
                  <a:srgbClr val="0B2F43"/>
                </a:solidFill>
                <a:latin typeface="Calibri"/>
                <a:ea typeface="Calibri"/>
                <a:cs typeface="Calibri"/>
                <a:sym typeface="Calibri"/>
              </a:rPr>
              <a:t>Registered Charity No. 265464 (England &amp; Wales) Registered Charity No. SC037624 (Scotland)</a:t>
            </a:r>
            <a:endParaRPr sz="1000">
              <a:solidFill>
                <a:srgbClr val="0B2F43"/>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bg>
      <p:bgPr>
        <a:solidFill>
          <a:srgbClr val="FCD500"/>
        </a:solidFill>
      </p:bgPr>
    </p:bg>
    <p:spTree>
      <p:nvGrpSpPr>
        <p:cNvPr id="27"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pic>
        <p:nvPicPr>
          <p:cNvPr id="30" name="Google Shape;30;p7"/>
          <p:cNvPicPr preferRelativeResize="0"/>
          <p:nvPr/>
        </p:nvPicPr>
        <p:blipFill>
          <a:blip r:embed="rId2">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8"/>
          <p:cNvSpPr txBox="1"/>
          <p:nvPr>
            <p:ph type="ctrTitle"/>
          </p:nvPr>
        </p:nvSpPr>
        <p:spPr>
          <a:xfrm>
            <a:off x="357150" y="1571600"/>
            <a:ext cx="8429700" cy="96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Praying for the global church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9"/>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What is a prayer room?</a:t>
            </a:r>
            <a:endParaRPr/>
          </a:p>
        </p:txBody>
      </p:sp>
      <p:sp>
        <p:nvSpPr>
          <p:cNvPr id="41" name="Google Shape;41;p9"/>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b="1" sz="1500"/>
          </a:p>
          <a:p>
            <a:pPr indent="-323850" lvl="0" marL="457200" rtl="0" algn="l">
              <a:lnSpc>
                <a:spcPct val="100000"/>
              </a:lnSpc>
              <a:spcBef>
                <a:spcPts val="0"/>
              </a:spcBef>
              <a:spcAft>
                <a:spcPts val="0"/>
              </a:spcAft>
              <a:buClr>
                <a:srgbClr val="434343"/>
              </a:buClr>
              <a:buSzPts val="1500"/>
              <a:buFont typeface="Calibri"/>
              <a:buChar char="●"/>
            </a:pPr>
            <a:r>
              <a:rPr lang="en-GB" sz="1500"/>
              <a:t>A prayer room is a space in your church (or other building) that’s dedicated to helping and inspiring people to pray. It will normally feature a number of prayer ‘stations’, each with a different prayer prompt or activity.</a:t>
            </a:r>
            <a:endParaRPr sz="1500"/>
          </a:p>
          <a:p>
            <a:pPr indent="0" lvl="0" marL="457200" rtl="0" algn="l">
              <a:lnSpc>
                <a:spcPct val="100000"/>
              </a:lnSpc>
              <a:spcBef>
                <a:spcPts val="0"/>
              </a:spcBef>
              <a:spcAft>
                <a:spcPts val="0"/>
              </a:spcAft>
              <a:buClr>
                <a:schemeClr val="dk1"/>
              </a:buClr>
              <a:buSzPts val="1100"/>
              <a:buFont typeface="Arial"/>
              <a:buNone/>
            </a:pPr>
            <a:r>
              <a:t/>
            </a:r>
            <a:endParaRPr sz="1500"/>
          </a:p>
          <a:p>
            <a:pPr indent="-323850" lvl="0" marL="457200" rtl="0" algn="l">
              <a:lnSpc>
                <a:spcPct val="100000"/>
              </a:lnSpc>
              <a:spcBef>
                <a:spcPts val="0"/>
              </a:spcBef>
              <a:spcAft>
                <a:spcPts val="0"/>
              </a:spcAft>
              <a:buClr>
                <a:srgbClr val="434343"/>
              </a:buClr>
              <a:buSzPts val="1500"/>
              <a:buFont typeface="Calibri"/>
              <a:buChar char="●"/>
            </a:pPr>
            <a:r>
              <a:rPr lang="en-GB" sz="1500"/>
              <a:t>Some churches choose to have their prayer rooms open 24/7, others on specific days/times. Prayer rooms can be open for </a:t>
            </a:r>
            <a:r>
              <a:rPr lang="en-GB" sz="1500"/>
              <a:t>anyone</a:t>
            </a:r>
            <a:r>
              <a:rPr lang="en-GB" sz="1500"/>
              <a:t> to use when they like, or you can implement a booking </a:t>
            </a:r>
            <a:r>
              <a:rPr lang="en-GB" sz="1500"/>
              <a:t>system</a:t>
            </a:r>
            <a:r>
              <a:rPr lang="en-GB" sz="1500"/>
              <a:t>, where people can book a hour slot to have the room to themselves.</a:t>
            </a:r>
            <a:endParaRPr sz="1500"/>
          </a:p>
          <a:p>
            <a:pPr indent="0" lvl="0" marL="457200" rtl="0" algn="l">
              <a:lnSpc>
                <a:spcPct val="100000"/>
              </a:lnSpc>
              <a:spcBef>
                <a:spcPts val="0"/>
              </a:spcBef>
              <a:spcAft>
                <a:spcPts val="0"/>
              </a:spcAft>
              <a:buClr>
                <a:schemeClr val="dk1"/>
              </a:buClr>
              <a:buSzPts val="1100"/>
              <a:buFont typeface="Arial"/>
              <a:buNone/>
            </a:pPr>
            <a:r>
              <a:t/>
            </a:r>
            <a:endParaRPr sz="1500"/>
          </a:p>
          <a:p>
            <a:pPr indent="-323850" lvl="0" marL="457200" rtl="0" algn="l">
              <a:lnSpc>
                <a:spcPct val="100000"/>
              </a:lnSpc>
              <a:spcBef>
                <a:spcPts val="0"/>
              </a:spcBef>
              <a:spcAft>
                <a:spcPts val="0"/>
              </a:spcAft>
              <a:buClr>
                <a:srgbClr val="434343"/>
              </a:buClr>
              <a:buSzPts val="1500"/>
              <a:buFont typeface="Calibri"/>
              <a:buChar char="●"/>
            </a:pPr>
            <a:r>
              <a:rPr lang="en-GB" sz="1500"/>
              <a:t>You can tailor your prayer room to whatever you feel will best suit your church or group. </a:t>
            </a:r>
            <a:endParaRPr sz="1500"/>
          </a:p>
          <a:p>
            <a:pPr indent="0" lvl="0" marL="457200" rtl="0" algn="l">
              <a:lnSpc>
                <a:spcPct val="100000"/>
              </a:lnSpc>
              <a:spcBef>
                <a:spcPts val="0"/>
              </a:spcBef>
              <a:spcAft>
                <a:spcPts val="0"/>
              </a:spcAft>
              <a:buNone/>
            </a:pPr>
            <a:r>
              <a:t/>
            </a:r>
            <a:endParaRPr sz="1500"/>
          </a:p>
          <a:p>
            <a:pPr indent="-323850" lvl="0" marL="457200" rtl="0" algn="l">
              <a:lnSpc>
                <a:spcPct val="100000"/>
              </a:lnSpc>
              <a:spcBef>
                <a:spcPts val="0"/>
              </a:spcBef>
              <a:spcAft>
                <a:spcPts val="0"/>
              </a:spcAft>
              <a:buClr>
                <a:srgbClr val="434343"/>
              </a:buClr>
              <a:buSzPts val="1500"/>
              <a:buFont typeface="Calibri"/>
              <a:buChar char="●"/>
            </a:pPr>
            <a:r>
              <a:rPr lang="en-GB" sz="1500"/>
              <a:t>Everyone has their own preferred style of prayer. Prayer rooms enable </a:t>
            </a:r>
            <a:r>
              <a:rPr lang="en-GB" sz="1500"/>
              <a:t>people</a:t>
            </a:r>
            <a:r>
              <a:rPr lang="en-GB" sz="1500"/>
              <a:t> to pray however they like: whether through writing, drawing/painting, praying out loud, or simply sitting in silence.</a:t>
            </a:r>
            <a:endParaRPr sz="1500"/>
          </a:p>
          <a:p>
            <a:pPr indent="0" lvl="0" marL="0" rtl="0" algn="l">
              <a:spcBef>
                <a:spcPts val="0"/>
              </a:spcBef>
              <a:spcAft>
                <a:spcPts val="1600"/>
              </a:spcAft>
              <a:buNone/>
            </a:pPr>
            <a:r>
              <a:t/>
            </a:r>
            <a:endParaRPr sz="1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sz="1500"/>
              <a:t>‘And pray in the Spirit on all occasions with all kinds of prayers and requests. With this in mind, be alert and always keep on praying for all the Lord’s people.’ (Ephesians 6:18)</a:t>
            </a:r>
            <a:endParaRPr b="1" sz="1500"/>
          </a:p>
          <a:p>
            <a:pPr indent="0" lvl="0" marL="0" rtl="0" algn="l">
              <a:lnSpc>
                <a:spcPct val="100000"/>
              </a:lnSpc>
              <a:spcBef>
                <a:spcPts val="0"/>
              </a:spcBef>
              <a:spcAft>
                <a:spcPts val="0"/>
              </a:spcAft>
              <a:buClr>
                <a:schemeClr val="dk1"/>
              </a:buClr>
              <a:buSzPts val="1100"/>
              <a:buFont typeface="Arial"/>
              <a:buNone/>
            </a:pPr>
            <a:r>
              <a:rPr b="1" lang="en-GB" sz="1500"/>
              <a:t> </a:t>
            </a:r>
            <a:br>
              <a:rPr b="1" lang="en-GB" sz="1500"/>
            </a:br>
            <a:r>
              <a:rPr lang="en-GB" sz="1500"/>
              <a:t>We are not members of ‘a’ church, we are members of ‘the’ church: we are part of a global body of believers – united in Christ. But the experiences of people in different churches around the world can be radically different from our own. The diversity of the global church can make it hard to know where or how to start in praying for it.</a:t>
            </a:r>
            <a:endParaRPr sz="1500"/>
          </a:p>
          <a:p>
            <a:pPr indent="0" lvl="0" marL="0" rtl="0" algn="l">
              <a:lnSpc>
                <a:spcPct val="100000"/>
              </a:lnSpc>
              <a:spcBef>
                <a:spcPts val="0"/>
              </a:spcBef>
              <a:spcAft>
                <a:spcPts val="0"/>
              </a:spcAft>
              <a:buClr>
                <a:schemeClr val="dk1"/>
              </a:buClr>
              <a:buSzPts val="1100"/>
              <a:buFont typeface="Arial"/>
              <a:buNone/>
            </a:pPr>
            <a:r>
              <a:t/>
            </a:r>
            <a:endParaRPr sz="1500"/>
          </a:p>
          <a:p>
            <a:pPr indent="0" lvl="0" marL="0" rtl="0" algn="l">
              <a:lnSpc>
                <a:spcPct val="100000"/>
              </a:lnSpc>
              <a:spcBef>
                <a:spcPts val="0"/>
              </a:spcBef>
              <a:spcAft>
                <a:spcPts val="0"/>
              </a:spcAft>
              <a:buClr>
                <a:schemeClr val="dk1"/>
              </a:buClr>
              <a:buSzPts val="1100"/>
              <a:buFont typeface="Arial"/>
              <a:buNone/>
            </a:pPr>
            <a:r>
              <a:rPr lang="en-GB" sz="1500"/>
              <a:t>This prayer room will help you to focus your prayers on specific issues faced by churches around the world, and inspire you to think beyond your local borders.</a:t>
            </a:r>
            <a:endParaRPr sz="1500"/>
          </a:p>
          <a:p>
            <a:pPr indent="0" lvl="0" marL="0" rtl="0" algn="l">
              <a:lnSpc>
                <a:spcPct val="100000"/>
              </a:lnSpc>
              <a:spcBef>
                <a:spcPts val="0"/>
              </a:spcBef>
              <a:spcAft>
                <a:spcPts val="0"/>
              </a:spcAft>
              <a:buClr>
                <a:schemeClr val="dk1"/>
              </a:buClr>
              <a:buSzPts val="1100"/>
              <a:buFont typeface="Arial"/>
              <a:buNone/>
            </a:pPr>
            <a:r>
              <a:t/>
            </a:r>
            <a:endParaRPr sz="1500"/>
          </a:p>
          <a:p>
            <a:pPr indent="0" lvl="0" marL="0" rtl="0" algn="l">
              <a:lnSpc>
                <a:spcPct val="100000"/>
              </a:lnSpc>
              <a:spcBef>
                <a:spcPts val="0"/>
              </a:spcBef>
              <a:spcAft>
                <a:spcPts val="0"/>
              </a:spcAft>
              <a:buClr>
                <a:schemeClr val="dk1"/>
              </a:buClr>
              <a:buSzPts val="1100"/>
              <a:buFont typeface="Arial"/>
              <a:buNone/>
            </a:pPr>
            <a:r>
              <a:rPr lang="en-GB" sz="1500"/>
              <a:t>There are six ideas for prayer stations, which you can either print off to put in your prayer room or use as inspiration for your own ideas. You can use all of these, mix and match, or come up with your own!</a:t>
            </a:r>
            <a:endParaRPr sz="1500"/>
          </a:p>
          <a:p>
            <a:pPr indent="0" lvl="0" marL="0" rtl="0" algn="l">
              <a:lnSpc>
                <a:spcPct val="100000"/>
              </a:lnSpc>
              <a:spcBef>
                <a:spcPts val="0"/>
              </a:spcBef>
              <a:spcAft>
                <a:spcPts val="0"/>
              </a:spcAft>
              <a:buClr>
                <a:schemeClr val="dk1"/>
              </a:buClr>
              <a:buSzPts val="1100"/>
              <a:buFont typeface="Arial"/>
              <a:buNone/>
            </a:pPr>
            <a:r>
              <a:t/>
            </a:r>
            <a:endParaRPr sz="1500"/>
          </a:p>
          <a:p>
            <a:pPr indent="0" lvl="0" marL="0" rtl="0" algn="l">
              <a:spcBef>
                <a:spcPts val="0"/>
              </a:spcBef>
              <a:spcAft>
                <a:spcPts val="1600"/>
              </a:spcAft>
              <a:buNone/>
            </a:pPr>
            <a:r>
              <a:t/>
            </a:r>
            <a:endParaRPr sz="1500"/>
          </a:p>
        </p:txBody>
      </p:sp>
      <p:sp>
        <p:nvSpPr>
          <p:cNvPr id="47" name="Google Shape;47;p10"/>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Praying for the global church</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11"/>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Station one: prayer map</a:t>
            </a:r>
            <a:endParaRPr/>
          </a:p>
        </p:txBody>
      </p:sp>
      <p:pic>
        <p:nvPicPr>
          <p:cNvPr id="53" name="Google Shape;53;p11"/>
          <p:cNvPicPr preferRelativeResize="0"/>
          <p:nvPr/>
        </p:nvPicPr>
        <p:blipFill rotWithShape="1">
          <a:blip r:embed="rId3">
            <a:alphaModFix/>
          </a:blip>
          <a:srcRect b="0" l="3069" r="3060" t="0"/>
          <a:stretch/>
        </p:blipFill>
        <p:spPr>
          <a:xfrm>
            <a:off x="4512600" y="1372838"/>
            <a:ext cx="4108820" cy="2917428"/>
          </a:xfrm>
          <a:prstGeom prst="rect">
            <a:avLst/>
          </a:prstGeom>
          <a:noFill/>
          <a:ln>
            <a:noFill/>
          </a:ln>
        </p:spPr>
      </p:pic>
      <p:sp>
        <p:nvSpPr>
          <p:cNvPr id="54" name="Google Shape;54;p11"/>
          <p:cNvSpPr txBox="1"/>
          <p:nvPr>
            <p:ph idx="1" type="body"/>
          </p:nvPr>
        </p:nvSpPr>
        <p:spPr>
          <a:xfrm>
            <a:off x="311700" y="1006525"/>
            <a:ext cx="40329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sz="1200"/>
              <a:t>This station will </a:t>
            </a:r>
            <a:r>
              <a:rPr b="1" lang="en-GB" sz="1200"/>
              <a:t>help you pray for churches in specific countries around the world. You will need a map or a globe.</a:t>
            </a:r>
            <a:endParaRPr b="1" sz="1200"/>
          </a:p>
          <a:p>
            <a:pPr indent="0" lvl="0" marL="0" rtl="0" algn="l">
              <a:lnSpc>
                <a:spcPct val="100000"/>
              </a:lnSpc>
              <a:spcBef>
                <a:spcPts val="0"/>
              </a:spcBef>
              <a:spcAft>
                <a:spcPts val="0"/>
              </a:spcAft>
              <a:buClr>
                <a:schemeClr val="dk1"/>
              </a:buClr>
              <a:buSzPts val="1100"/>
              <a:buFont typeface="Arial"/>
              <a:buNone/>
            </a:pPr>
            <a:r>
              <a:t/>
            </a:r>
            <a:endParaRPr b="1" sz="1200"/>
          </a:p>
          <a:p>
            <a:pPr indent="-304800" lvl="0" marL="457200" rtl="0" algn="l">
              <a:lnSpc>
                <a:spcPct val="100000"/>
              </a:lnSpc>
              <a:spcBef>
                <a:spcPts val="0"/>
              </a:spcBef>
              <a:spcAft>
                <a:spcPts val="0"/>
              </a:spcAft>
              <a:buClr>
                <a:srgbClr val="434343"/>
              </a:buClr>
              <a:buSzPts val="1200"/>
              <a:buFont typeface="Calibri"/>
              <a:buChar char="●"/>
            </a:pPr>
            <a:r>
              <a:rPr lang="en-GB" sz="1200"/>
              <a:t>Place your hands on the map/globe</a:t>
            </a:r>
            <a:r>
              <a:rPr lang="en-GB" sz="1200"/>
              <a:t>, take some deep breaths, and ask God to place a particular country on your heart.</a:t>
            </a:r>
            <a:endParaRPr sz="1200"/>
          </a:p>
          <a:p>
            <a:pPr indent="0" lvl="0" marL="0" rtl="0" algn="l">
              <a:lnSpc>
                <a:spcPct val="100000"/>
              </a:lnSpc>
              <a:spcBef>
                <a:spcPts val="0"/>
              </a:spcBef>
              <a:spcAft>
                <a:spcPts val="0"/>
              </a:spcAft>
              <a:buClr>
                <a:schemeClr val="dk1"/>
              </a:buClr>
              <a:buSzPts val="1100"/>
              <a:buFont typeface="Arial"/>
              <a:buNone/>
            </a:pPr>
            <a:r>
              <a:t/>
            </a:r>
            <a:endParaRPr sz="1200"/>
          </a:p>
          <a:p>
            <a:pPr indent="-304800" lvl="0" marL="457200" rtl="0" algn="l">
              <a:lnSpc>
                <a:spcPct val="100000"/>
              </a:lnSpc>
              <a:spcBef>
                <a:spcPts val="0"/>
              </a:spcBef>
              <a:spcAft>
                <a:spcPts val="0"/>
              </a:spcAft>
              <a:buClr>
                <a:srgbClr val="434343"/>
              </a:buClr>
              <a:buSzPts val="1200"/>
              <a:buFont typeface="Calibri"/>
              <a:buChar char="●"/>
            </a:pPr>
            <a:r>
              <a:rPr lang="en-GB" sz="1200"/>
              <a:t>Once </a:t>
            </a:r>
            <a:r>
              <a:rPr lang="en-GB" sz="1200"/>
              <a:t>you have chosen a country, pray the following three things over the church there:</a:t>
            </a:r>
            <a:endParaRPr sz="1200"/>
          </a:p>
          <a:p>
            <a:pPr indent="0" lvl="0" marL="0" rtl="0" algn="l">
              <a:lnSpc>
                <a:spcPct val="100000"/>
              </a:lnSpc>
              <a:spcBef>
                <a:spcPts val="0"/>
              </a:spcBef>
              <a:spcAft>
                <a:spcPts val="0"/>
              </a:spcAft>
              <a:buNone/>
            </a:pPr>
            <a:r>
              <a:t/>
            </a:r>
            <a:endParaRPr sz="1200"/>
          </a:p>
          <a:p>
            <a:pPr indent="-304800" lvl="0" marL="457200" rtl="0" algn="l">
              <a:lnSpc>
                <a:spcPct val="100000"/>
              </a:lnSpc>
              <a:spcBef>
                <a:spcPts val="0"/>
              </a:spcBef>
              <a:spcAft>
                <a:spcPts val="0"/>
              </a:spcAft>
              <a:buSzPts val="1200"/>
              <a:buAutoNum type="arabicPeriod"/>
            </a:pPr>
            <a:r>
              <a:rPr b="1" lang="en-GB" sz="1200"/>
              <a:t>Multiplication. </a:t>
            </a:r>
            <a:r>
              <a:rPr lang="en-GB" sz="1200"/>
              <a:t>Pray that the gospel will spread in that nation, and that church numbers will grow.</a:t>
            </a:r>
            <a:endParaRPr sz="1200"/>
          </a:p>
          <a:p>
            <a:pPr indent="-304800" lvl="0" marL="457200" rtl="0" algn="l">
              <a:lnSpc>
                <a:spcPct val="100000"/>
              </a:lnSpc>
              <a:spcBef>
                <a:spcPts val="0"/>
              </a:spcBef>
              <a:spcAft>
                <a:spcPts val="0"/>
              </a:spcAft>
              <a:buSzPts val="1200"/>
              <a:buAutoNum type="arabicPeriod"/>
            </a:pPr>
            <a:r>
              <a:rPr b="1" lang="en-GB" sz="1200"/>
              <a:t>Leadership. </a:t>
            </a:r>
            <a:r>
              <a:rPr lang="en-GB" sz="1200"/>
              <a:t>Lift up church leaders in that nation, and pray for wisdom, courage and compassion for them.</a:t>
            </a:r>
            <a:endParaRPr sz="1200"/>
          </a:p>
          <a:p>
            <a:pPr indent="-304800" lvl="0" marL="457200" rtl="0" algn="l">
              <a:lnSpc>
                <a:spcPct val="100000"/>
              </a:lnSpc>
              <a:spcBef>
                <a:spcPts val="0"/>
              </a:spcBef>
              <a:spcAft>
                <a:spcPts val="0"/>
              </a:spcAft>
              <a:buSzPts val="1200"/>
              <a:buAutoNum type="arabicPeriod"/>
            </a:pPr>
            <a:r>
              <a:rPr b="1" lang="en-GB" sz="1200"/>
              <a:t>Strength and protection. </a:t>
            </a:r>
            <a:r>
              <a:rPr lang="en-GB" sz="1200"/>
              <a:t>Pray for protection upon the church and its members in that nation; pray for comfort and strength for any trials that they might be going through.</a:t>
            </a:r>
            <a:endParaRPr sz="1200"/>
          </a:p>
          <a:p>
            <a:pPr indent="0" lvl="0" marL="0" rtl="0" algn="l">
              <a:spcBef>
                <a:spcPts val="0"/>
              </a:spcBef>
              <a:spcAft>
                <a:spcPts val="1600"/>
              </a:spcAft>
              <a:buNone/>
            </a:pPr>
            <a:r>
              <a:t/>
            </a:r>
            <a:endParaRPr sz="1200"/>
          </a:p>
        </p:txBody>
      </p:sp>
      <p:sp>
        <p:nvSpPr>
          <p:cNvPr id="55" name="Google Shape;55;p11"/>
          <p:cNvSpPr txBox="1"/>
          <p:nvPr/>
        </p:nvSpPr>
        <p:spPr>
          <a:xfrm>
            <a:off x="4527013" y="4290275"/>
            <a:ext cx="4080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000"/>
              <a:t>Photo c</a:t>
            </a:r>
            <a:r>
              <a:rPr lang="en-GB" sz="1000"/>
              <a:t>redit: Alex Baker/Tearfund</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2"/>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Station two: praying for churches around the world </a:t>
            </a:r>
            <a:endParaRPr/>
          </a:p>
        </p:txBody>
      </p:sp>
      <p:sp>
        <p:nvSpPr>
          <p:cNvPr id="61" name="Google Shape;61;p12"/>
          <p:cNvSpPr txBox="1"/>
          <p:nvPr>
            <p:ph idx="1" type="body"/>
          </p:nvPr>
        </p:nvSpPr>
        <p:spPr>
          <a:xfrm>
            <a:off x="311700" y="9287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000000"/>
                </a:solidFill>
                <a:latin typeface="Arial"/>
                <a:ea typeface="Arial"/>
                <a:cs typeface="Arial"/>
                <a:sym typeface="Arial"/>
              </a:rPr>
              <a:t>The church is called to share God’s love and hope in tangible ways. At Tearfund, we partner with local churches around the world as they provide practical and spiritual support to people in need. Read this liturgy out loud three times to thank God for the global church. Then, </a:t>
            </a:r>
            <a:r>
              <a:rPr b="1" lang="en-GB" sz="1050">
                <a:solidFill>
                  <a:srgbClr val="3C4043"/>
                </a:solidFill>
                <a:highlight>
                  <a:srgbClr val="FFFFFF"/>
                </a:highlight>
                <a:latin typeface="Roboto"/>
                <a:ea typeface="Roboto"/>
                <a:cs typeface="Roboto"/>
                <a:sym typeface="Roboto"/>
              </a:rPr>
              <a:t>write your own prayer of thanksgiving for churches.</a:t>
            </a:r>
            <a:endParaRPr b="1" sz="10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GB" sz="1050">
                <a:solidFill>
                  <a:srgbClr val="000000"/>
                </a:solidFill>
                <a:latin typeface="Arial"/>
                <a:ea typeface="Arial"/>
                <a:cs typeface="Arial"/>
                <a:sym typeface="Arial"/>
              </a:rPr>
              <a:t>God of love, </a:t>
            </a:r>
            <a:endParaRPr sz="1050">
              <a:solidFill>
                <a:srgbClr val="000000"/>
              </a:solidFill>
              <a:latin typeface="Arial"/>
              <a:ea typeface="Arial"/>
              <a:cs typeface="Arial"/>
              <a:sym typeface="Arial"/>
            </a:endParaRPr>
          </a:p>
          <a:p>
            <a:pPr indent="0" lvl="0" marL="0" rtl="0" algn="l">
              <a:spcBef>
                <a:spcPts val="0"/>
              </a:spcBef>
              <a:spcAft>
                <a:spcPts val="0"/>
              </a:spcAft>
              <a:buNone/>
            </a:pPr>
            <a:r>
              <a:rPr lang="en-GB" sz="1050">
                <a:solidFill>
                  <a:srgbClr val="000000"/>
                </a:solidFill>
                <a:latin typeface="Arial"/>
                <a:ea typeface="Arial"/>
                <a:cs typeface="Arial"/>
                <a:sym typeface="Arial"/>
              </a:rPr>
              <a:t>We thank you for your church. </a:t>
            </a:r>
            <a:endParaRPr sz="1050">
              <a:solidFill>
                <a:srgbClr val="000000"/>
              </a:solidFill>
              <a:latin typeface="Arial"/>
              <a:ea typeface="Arial"/>
              <a:cs typeface="Arial"/>
              <a:sym typeface="Arial"/>
            </a:endParaRPr>
          </a:p>
          <a:p>
            <a:pPr indent="0" lvl="0" marL="0" rtl="0" algn="l">
              <a:spcBef>
                <a:spcPts val="0"/>
              </a:spcBef>
              <a:spcAft>
                <a:spcPts val="0"/>
              </a:spcAft>
              <a:buNone/>
            </a:pPr>
            <a:r>
              <a:rPr lang="en-GB" sz="1050">
                <a:solidFill>
                  <a:srgbClr val="000000"/>
                </a:solidFill>
                <a:latin typeface="Arial"/>
                <a:ea typeface="Arial"/>
                <a:cs typeface="Arial"/>
                <a:sym typeface="Arial"/>
              </a:rPr>
              <a:t>We thank you for all the ways that local churches serve their communities and offer the hope of Christ, particularly during challenging times. </a:t>
            </a:r>
            <a:endParaRPr sz="1050">
              <a:solidFill>
                <a:srgbClr val="000000"/>
              </a:solidFill>
              <a:latin typeface="Arial"/>
              <a:ea typeface="Arial"/>
              <a:cs typeface="Arial"/>
              <a:sym typeface="Arial"/>
            </a:endParaRPr>
          </a:p>
          <a:p>
            <a:pPr indent="0" lvl="0" marL="0" rtl="0" algn="l">
              <a:spcBef>
                <a:spcPts val="0"/>
              </a:spcBef>
              <a:spcAft>
                <a:spcPts val="0"/>
              </a:spcAft>
              <a:buNone/>
            </a:pPr>
            <a:r>
              <a:rPr lang="en-GB" sz="1050">
                <a:solidFill>
                  <a:srgbClr val="000000"/>
                </a:solidFill>
                <a:latin typeface="Arial"/>
                <a:ea typeface="Arial"/>
                <a:cs typeface="Arial"/>
                <a:sym typeface="Arial"/>
              </a:rPr>
              <a:t>Lord, bless your church. </a:t>
            </a:r>
            <a:endParaRPr sz="1050">
              <a:solidFill>
                <a:srgbClr val="000000"/>
              </a:solidFill>
              <a:latin typeface="Arial"/>
              <a:ea typeface="Arial"/>
              <a:cs typeface="Arial"/>
              <a:sym typeface="Arial"/>
            </a:endParaRPr>
          </a:p>
          <a:p>
            <a:pPr indent="0" lvl="0" marL="0" rtl="0" algn="l">
              <a:spcBef>
                <a:spcPts val="0"/>
              </a:spcBef>
              <a:spcAft>
                <a:spcPts val="0"/>
              </a:spcAft>
              <a:buNone/>
            </a:pPr>
            <a:r>
              <a:t/>
            </a:r>
            <a:endParaRPr sz="1050">
              <a:solidFill>
                <a:srgbClr val="000000"/>
              </a:solidFill>
              <a:latin typeface="Arial"/>
              <a:ea typeface="Arial"/>
              <a:cs typeface="Arial"/>
              <a:sym typeface="Arial"/>
            </a:endParaRPr>
          </a:p>
          <a:p>
            <a:pPr indent="0" lvl="0" marL="0" rtl="0" algn="l">
              <a:spcBef>
                <a:spcPts val="0"/>
              </a:spcBef>
              <a:spcAft>
                <a:spcPts val="0"/>
              </a:spcAft>
              <a:buNone/>
            </a:pPr>
            <a:r>
              <a:rPr lang="en-GB" sz="1050">
                <a:solidFill>
                  <a:srgbClr val="000000"/>
                </a:solidFill>
                <a:latin typeface="Arial"/>
                <a:ea typeface="Arial"/>
                <a:cs typeface="Arial"/>
                <a:sym typeface="Arial"/>
              </a:rPr>
              <a:t>God of comfort, </a:t>
            </a:r>
            <a:endParaRPr sz="1050">
              <a:solidFill>
                <a:srgbClr val="000000"/>
              </a:solidFill>
              <a:latin typeface="Arial"/>
              <a:ea typeface="Arial"/>
              <a:cs typeface="Arial"/>
              <a:sym typeface="Arial"/>
            </a:endParaRPr>
          </a:p>
          <a:p>
            <a:pPr indent="0" lvl="0" marL="0" rtl="0" algn="l">
              <a:spcBef>
                <a:spcPts val="0"/>
              </a:spcBef>
              <a:spcAft>
                <a:spcPts val="0"/>
              </a:spcAft>
              <a:buNone/>
            </a:pPr>
            <a:r>
              <a:rPr lang="en-GB" sz="1050">
                <a:solidFill>
                  <a:srgbClr val="000000"/>
                </a:solidFill>
                <a:latin typeface="Arial"/>
                <a:ea typeface="Arial"/>
                <a:cs typeface="Arial"/>
                <a:sym typeface="Arial"/>
              </a:rPr>
              <a:t>We pray for church leaders, staff and volunteers who are giving so much of themselves to the needs of their communities.</a:t>
            </a:r>
            <a:endParaRPr sz="1050">
              <a:solidFill>
                <a:srgbClr val="000000"/>
              </a:solidFill>
              <a:latin typeface="Arial"/>
              <a:ea typeface="Arial"/>
              <a:cs typeface="Arial"/>
              <a:sym typeface="Arial"/>
            </a:endParaRPr>
          </a:p>
          <a:p>
            <a:pPr indent="0" lvl="0" marL="0" rtl="0" algn="l">
              <a:spcBef>
                <a:spcPts val="0"/>
              </a:spcBef>
              <a:spcAft>
                <a:spcPts val="0"/>
              </a:spcAft>
              <a:buNone/>
            </a:pPr>
            <a:r>
              <a:rPr lang="en-GB" sz="1050">
                <a:solidFill>
                  <a:srgbClr val="000000"/>
                </a:solidFill>
                <a:latin typeface="Arial"/>
                <a:ea typeface="Arial"/>
                <a:cs typeface="Arial"/>
                <a:sym typeface="Arial"/>
              </a:rPr>
              <a:t>Bring your peace, your comfort and your strength. </a:t>
            </a:r>
            <a:endParaRPr sz="1050">
              <a:solidFill>
                <a:srgbClr val="000000"/>
              </a:solidFill>
              <a:latin typeface="Arial"/>
              <a:ea typeface="Arial"/>
              <a:cs typeface="Arial"/>
              <a:sym typeface="Arial"/>
            </a:endParaRPr>
          </a:p>
          <a:p>
            <a:pPr indent="0" lvl="0" marL="0" rtl="0" algn="l">
              <a:spcBef>
                <a:spcPts val="0"/>
              </a:spcBef>
              <a:spcAft>
                <a:spcPts val="0"/>
              </a:spcAft>
              <a:buNone/>
            </a:pPr>
            <a:r>
              <a:rPr lang="en-GB" sz="1050">
                <a:solidFill>
                  <a:srgbClr val="000000"/>
                </a:solidFill>
                <a:latin typeface="Arial"/>
                <a:ea typeface="Arial"/>
                <a:cs typeface="Arial"/>
                <a:sym typeface="Arial"/>
              </a:rPr>
              <a:t>Lord, bless your church. </a:t>
            </a:r>
            <a:endParaRPr sz="1050">
              <a:solidFill>
                <a:srgbClr val="000000"/>
              </a:solidFill>
              <a:latin typeface="Arial"/>
              <a:ea typeface="Arial"/>
              <a:cs typeface="Arial"/>
              <a:sym typeface="Arial"/>
            </a:endParaRPr>
          </a:p>
          <a:p>
            <a:pPr indent="0" lvl="0" marL="0" rtl="0" algn="l">
              <a:spcBef>
                <a:spcPts val="0"/>
              </a:spcBef>
              <a:spcAft>
                <a:spcPts val="0"/>
              </a:spcAft>
              <a:buNone/>
            </a:pPr>
            <a:r>
              <a:t/>
            </a:r>
            <a:endParaRPr sz="1050">
              <a:solidFill>
                <a:srgbClr val="000000"/>
              </a:solidFill>
              <a:latin typeface="Arial"/>
              <a:ea typeface="Arial"/>
              <a:cs typeface="Arial"/>
              <a:sym typeface="Arial"/>
            </a:endParaRPr>
          </a:p>
          <a:p>
            <a:pPr indent="0" lvl="0" marL="0" rtl="0" algn="l">
              <a:spcBef>
                <a:spcPts val="0"/>
              </a:spcBef>
              <a:spcAft>
                <a:spcPts val="0"/>
              </a:spcAft>
              <a:buNone/>
            </a:pPr>
            <a:r>
              <a:rPr lang="en-GB" sz="1050">
                <a:solidFill>
                  <a:srgbClr val="000000"/>
                </a:solidFill>
                <a:latin typeface="Arial"/>
                <a:ea typeface="Arial"/>
                <a:cs typeface="Arial"/>
                <a:sym typeface="Arial"/>
              </a:rPr>
              <a:t>God of hope, </a:t>
            </a:r>
            <a:endParaRPr sz="1050">
              <a:solidFill>
                <a:srgbClr val="000000"/>
              </a:solidFill>
              <a:latin typeface="Arial"/>
              <a:ea typeface="Arial"/>
              <a:cs typeface="Arial"/>
              <a:sym typeface="Arial"/>
            </a:endParaRPr>
          </a:p>
          <a:p>
            <a:pPr indent="0" lvl="0" marL="0" rtl="0" algn="l">
              <a:spcBef>
                <a:spcPts val="0"/>
              </a:spcBef>
              <a:spcAft>
                <a:spcPts val="0"/>
              </a:spcAft>
              <a:buNone/>
            </a:pPr>
            <a:r>
              <a:rPr lang="en-GB" sz="1050">
                <a:solidFill>
                  <a:srgbClr val="000000"/>
                </a:solidFill>
                <a:latin typeface="Arial"/>
                <a:ea typeface="Arial"/>
                <a:cs typeface="Arial"/>
                <a:sym typeface="Arial"/>
              </a:rPr>
              <a:t>There is so much uncertainty about the future.</a:t>
            </a:r>
            <a:endParaRPr sz="1050">
              <a:solidFill>
                <a:srgbClr val="000000"/>
              </a:solidFill>
              <a:latin typeface="Arial"/>
              <a:ea typeface="Arial"/>
              <a:cs typeface="Arial"/>
              <a:sym typeface="Arial"/>
            </a:endParaRPr>
          </a:p>
          <a:p>
            <a:pPr indent="0" lvl="0" marL="0" rtl="0" algn="l">
              <a:spcBef>
                <a:spcPts val="0"/>
              </a:spcBef>
              <a:spcAft>
                <a:spcPts val="0"/>
              </a:spcAft>
              <a:buNone/>
            </a:pPr>
            <a:r>
              <a:rPr lang="en-GB" sz="1050">
                <a:solidFill>
                  <a:srgbClr val="000000"/>
                </a:solidFill>
                <a:latin typeface="Arial"/>
                <a:ea typeface="Arial"/>
                <a:cs typeface="Arial"/>
                <a:sym typeface="Arial"/>
              </a:rPr>
              <a:t>We pray that, whatever circumstances they face, local churches will continue to be salt and light to the world. </a:t>
            </a:r>
            <a:endParaRPr sz="1050">
              <a:solidFill>
                <a:srgbClr val="000000"/>
              </a:solidFill>
              <a:latin typeface="Arial"/>
              <a:ea typeface="Arial"/>
              <a:cs typeface="Arial"/>
              <a:sym typeface="Arial"/>
            </a:endParaRPr>
          </a:p>
          <a:p>
            <a:pPr indent="0" lvl="0" marL="0" rtl="0" algn="l">
              <a:spcBef>
                <a:spcPts val="0"/>
              </a:spcBef>
              <a:spcAft>
                <a:spcPts val="0"/>
              </a:spcAft>
              <a:buNone/>
            </a:pPr>
            <a:r>
              <a:rPr lang="en-GB" sz="1050">
                <a:solidFill>
                  <a:srgbClr val="000000"/>
                </a:solidFill>
                <a:latin typeface="Arial"/>
                <a:ea typeface="Arial"/>
                <a:cs typeface="Arial"/>
                <a:sym typeface="Arial"/>
              </a:rPr>
              <a:t>Lord, bless your church.</a:t>
            </a:r>
            <a:r>
              <a:rPr b="1" lang="en-GB" sz="1050">
                <a:solidFill>
                  <a:srgbClr val="222222"/>
                </a:solidFill>
                <a:latin typeface="Arial"/>
                <a:ea typeface="Arial"/>
                <a:cs typeface="Arial"/>
                <a:sym typeface="Arial"/>
              </a:rPr>
              <a:t> </a:t>
            </a:r>
            <a:endParaRPr b="1" sz="1050">
              <a:solidFill>
                <a:srgbClr val="222222"/>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100"/>
          </a:p>
          <a:p>
            <a:pPr indent="0" lvl="0" marL="0" rtl="0" algn="l">
              <a:spcBef>
                <a:spcPts val="0"/>
              </a:spcBef>
              <a:spcAft>
                <a:spcPts val="1600"/>
              </a:spcAft>
              <a:buNone/>
            </a:pPr>
            <a:r>
              <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Station three: peacebuilding </a:t>
            </a:r>
            <a:endParaRPr/>
          </a:p>
        </p:txBody>
      </p:sp>
      <p:sp>
        <p:nvSpPr>
          <p:cNvPr id="67" name="Google Shape;67;p13"/>
          <p:cNvSpPr txBox="1"/>
          <p:nvPr>
            <p:ph idx="1" type="body"/>
          </p:nvPr>
        </p:nvSpPr>
        <p:spPr>
          <a:xfrm>
            <a:off x="311700" y="1006525"/>
            <a:ext cx="40329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t>Churches have a vital role to play in helping bring peace to communities and to whole nations. This can be crucial around elections when tensions are high and there is a risk of violence.</a:t>
            </a:r>
            <a:endParaRPr b="1"/>
          </a:p>
          <a:p>
            <a:pPr indent="0" lvl="0" marL="0" rtl="0" algn="l">
              <a:lnSpc>
                <a:spcPct val="100000"/>
              </a:lnSpc>
              <a:spcBef>
                <a:spcPts val="0"/>
              </a:spcBef>
              <a:spcAft>
                <a:spcPts val="0"/>
              </a:spcAft>
              <a:buClr>
                <a:schemeClr val="dk1"/>
              </a:buClr>
              <a:buSzPts val="1100"/>
              <a:buFont typeface="Arial"/>
              <a:buNone/>
            </a:pPr>
            <a:r>
              <a:t/>
            </a:r>
            <a:endParaRPr b="1"/>
          </a:p>
          <a:p>
            <a:pPr indent="-311150" lvl="0" marL="457200" rtl="0" algn="l">
              <a:lnSpc>
                <a:spcPct val="100000"/>
              </a:lnSpc>
              <a:spcBef>
                <a:spcPts val="0"/>
              </a:spcBef>
              <a:spcAft>
                <a:spcPts val="0"/>
              </a:spcAft>
              <a:buSzPts val="1300"/>
              <a:buChar char="●"/>
            </a:pPr>
            <a:r>
              <a:rPr lang="en-GB" sz="1300"/>
              <a:t>You will need post-it notes for this station, and a space where you can stick them (eg a wall or whiteboard).</a:t>
            </a:r>
            <a:endParaRPr sz="1300"/>
          </a:p>
          <a:p>
            <a:pPr indent="-311150" lvl="0" marL="457200" rtl="0" algn="l">
              <a:lnSpc>
                <a:spcPct val="100000"/>
              </a:lnSpc>
              <a:spcBef>
                <a:spcPts val="0"/>
              </a:spcBef>
              <a:spcAft>
                <a:spcPts val="0"/>
              </a:spcAft>
              <a:buSzPts val="1300"/>
              <a:buChar char="●"/>
            </a:pPr>
            <a:r>
              <a:rPr lang="en-GB" sz="1300"/>
              <a:t>Ask God to highlight a country to you. Write this down on a post-it note. As you do this declare Matthew 5:9 over it and stick it on the wall or whiteboard.</a:t>
            </a:r>
            <a:endParaRPr sz="1300"/>
          </a:p>
          <a:p>
            <a:pPr indent="-311150" lvl="0" marL="457200" rtl="0" algn="l">
              <a:lnSpc>
                <a:spcPct val="100000"/>
              </a:lnSpc>
              <a:spcBef>
                <a:spcPts val="0"/>
              </a:spcBef>
              <a:spcAft>
                <a:spcPts val="0"/>
              </a:spcAft>
              <a:buSzPts val="1300"/>
              <a:buChar char="●"/>
            </a:pPr>
            <a:r>
              <a:rPr lang="en-GB" sz="1300"/>
              <a:t>Ask God to highlight a conflict to you. Follow the above steps again.</a:t>
            </a:r>
            <a:endParaRPr sz="1300"/>
          </a:p>
          <a:p>
            <a:pPr indent="-311150" lvl="0" marL="457200" rtl="0" algn="l">
              <a:lnSpc>
                <a:spcPct val="100000"/>
              </a:lnSpc>
              <a:spcBef>
                <a:spcPts val="0"/>
              </a:spcBef>
              <a:spcAft>
                <a:spcPts val="0"/>
              </a:spcAft>
              <a:buSzPts val="1300"/>
              <a:buChar char="●"/>
            </a:pPr>
            <a:r>
              <a:rPr lang="en-GB" sz="1300"/>
              <a:t>Declare Matthew 5:9 over some of the other post-it notes already there.</a:t>
            </a:r>
            <a:endParaRPr sz="1300"/>
          </a:p>
          <a:p>
            <a:pPr indent="0" lvl="0" marL="45720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
        <p:nvSpPr>
          <p:cNvPr id="68" name="Google Shape;68;p13"/>
          <p:cNvSpPr txBox="1"/>
          <p:nvPr/>
        </p:nvSpPr>
        <p:spPr>
          <a:xfrm>
            <a:off x="4294850" y="4252800"/>
            <a:ext cx="4491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GB">
                <a:solidFill>
                  <a:srgbClr val="434343"/>
                </a:solidFill>
                <a:latin typeface="Calibri"/>
                <a:ea typeface="Calibri"/>
                <a:cs typeface="Calibri"/>
                <a:sym typeface="Calibri"/>
              </a:rPr>
              <a:t>‘Blessed are the peacemakers, for they will be called children of God.’ (Matthew 5:9)</a:t>
            </a:r>
            <a:endParaRPr/>
          </a:p>
        </p:txBody>
      </p:sp>
      <p:pic>
        <p:nvPicPr>
          <p:cNvPr id="69" name="Google Shape;69;p13"/>
          <p:cNvPicPr preferRelativeResize="0"/>
          <p:nvPr/>
        </p:nvPicPr>
        <p:blipFill>
          <a:blip r:embed="rId3">
            <a:alphaModFix/>
          </a:blip>
          <a:stretch>
            <a:fillRect/>
          </a:stretch>
        </p:blipFill>
        <p:spPr>
          <a:xfrm>
            <a:off x="4391175" y="1169825"/>
            <a:ext cx="4359398" cy="30524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Station four: churches transforming communities </a:t>
            </a:r>
            <a:endParaRPr/>
          </a:p>
        </p:txBody>
      </p:sp>
      <p:sp>
        <p:nvSpPr>
          <p:cNvPr id="75" name="Google Shape;75;p14"/>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sz="1200"/>
              <a:t>Tearfund believes that working through local churches is the best way to transform communities. The following story is a great example of why that is the case. Read through </a:t>
            </a:r>
            <a:r>
              <a:rPr b="1" lang="en-GB" sz="1200"/>
              <a:t>the</a:t>
            </a:r>
            <a:r>
              <a:rPr b="1" lang="en-GB" sz="1200"/>
              <a:t> story and be inspired.</a:t>
            </a:r>
            <a:endParaRPr b="1" sz="1200"/>
          </a:p>
          <a:p>
            <a:pPr indent="0" lvl="0" marL="0" rtl="0" algn="l">
              <a:lnSpc>
                <a:spcPct val="100000"/>
              </a:lnSpc>
              <a:spcBef>
                <a:spcPts val="0"/>
              </a:spcBef>
              <a:spcAft>
                <a:spcPts val="0"/>
              </a:spcAft>
              <a:buClr>
                <a:schemeClr val="dk1"/>
              </a:buClr>
              <a:buSzPts val="1100"/>
              <a:buFont typeface="Arial"/>
              <a:buNone/>
            </a:pPr>
            <a:r>
              <a:t/>
            </a:r>
            <a:endParaRPr b="1" sz="1200"/>
          </a:p>
          <a:p>
            <a:pPr indent="0" lvl="0" marL="0" rtl="0" algn="l">
              <a:lnSpc>
                <a:spcPct val="100000"/>
              </a:lnSpc>
              <a:spcBef>
                <a:spcPts val="0"/>
              </a:spcBef>
              <a:spcAft>
                <a:spcPts val="0"/>
              </a:spcAft>
              <a:buNone/>
            </a:pPr>
            <a:r>
              <a:rPr lang="en-GB" sz="1200"/>
              <a:t>In Indonesia, when lockdown restrictions were imposed in Pastor Astin’s village to help stop the spread of coronavirus, she knew the needs of her community had changed. So, she adapted the support that her church offered to help those in need. Pastor Astin started cultivating land so that she could grow vegetables to feed the community. She planted shallots, chillies, corn, tomatoes and cassava. Tearfund’s local partner donated seeds to help bring this to fruition.</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rPr lang="en-GB" sz="1200"/>
              <a:t>‘Everyone benefited greatly [from this] during the coronavirus pandemic, because we cannot leave the village, so this harvest is very helpful for the needs of the congregation,’ Pastor Astin says. She has been helping to keep communal areas in the village clean by spraying disinfectant. She’s also signed up to lead support sessions that Rebana runs to help vulnerable and marginalised groups in the community. Through this, she is able to offer emotional and spiritual support to people who feel outcast and lonely.</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rPr lang="en-GB" sz="1200"/>
              <a:t>‘Preaching does not always have to be in the pulpit, but doing an action is a living sermon,’ Pastor Astin shares.</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rPr b="1" lang="en-GB" sz="1200"/>
              <a:t>Pray for all those whose actions are a living sermon. And pray for God to inspire you to take an action – big or small – to make a difference to the people around you.</a:t>
            </a:r>
            <a:endParaRPr b="1" sz="1200"/>
          </a:p>
          <a:p>
            <a:pPr indent="0" lvl="0" marL="0" rtl="0" algn="l">
              <a:spcBef>
                <a:spcPts val="0"/>
              </a:spcBef>
              <a:spcAft>
                <a:spcPts val="0"/>
              </a:spcAft>
              <a:buClr>
                <a:schemeClr val="dk1"/>
              </a:buClr>
              <a:buSzPts val="1100"/>
              <a:buFont typeface="Arial"/>
              <a:buNone/>
            </a:pPr>
            <a:r>
              <a:t/>
            </a:r>
            <a:endParaRPr sz="1200"/>
          </a:p>
          <a:p>
            <a:pPr indent="0" lvl="0" marL="0" rtl="0" algn="l">
              <a:spcBef>
                <a:spcPts val="1600"/>
              </a:spcBef>
              <a:spcAft>
                <a:spcPts val="1600"/>
              </a:spcAft>
              <a:buNone/>
            </a:pPr>
            <a:r>
              <a:t/>
            </a: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Station five: drawing and painting</a:t>
            </a:r>
            <a:endParaRPr/>
          </a:p>
        </p:txBody>
      </p:sp>
      <p:sp>
        <p:nvSpPr>
          <p:cNvPr id="81" name="Google Shape;81;p15"/>
          <p:cNvSpPr txBox="1"/>
          <p:nvPr>
            <p:ph idx="1" type="body"/>
          </p:nvPr>
        </p:nvSpPr>
        <p:spPr>
          <a:xfrm>
            <a:off x="311700" y="1006525"/>
            <a:ext cx="40329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t>Creative arts can be a brilliant way of expressing ourselves in </a:t>
            </a:r>
            <a:r>
              <a:rPr b="1" lang="en-GB"/>
              <a:t>prayer.</a:t>
            </a:r>
            <a:endParaRPr b="1"/>
          </a:p>
          <a:p>
            <a:pPr indent="0" lvl="0" marL="0" rtl="0" algn="l">
              <a:lnSpc>
                <a:spcPct val="100000"/>
              </a:lnSpc>
              <a:spcBef>
                <a:spcPts val="0"/>
              </a:spcBef>
              <a:spcAft>
                <a:spcPts val="0"/>
              </a:spcAft>
              <a:buClr>
                <a:schemeClr val="dk1"/>
              </a:buClr>
              <a:buSzPts val="1100"/>
              <a:buFont typeface="Arial"/>
              <a:buNone/>
            </a:pPr>
            <a:r>
              <a:t/>
            </a:r>
            <a:endParaRPr b="1"/>
          </a:p>
          <a:p>
            <a:pPr indent="-317500" lvl="0" marL="457200" rtl="0" algn="l">
              <a:lnSpc>
                <a:spcPct val="100000"/>
              </a:lnSpc>
              <a:spcBef>
                <a:spcPts val="0"/>
              </a:spcBef>
              <a:spcAft>
                <a:spcPts val="0"/>
              </a:spcAft>
              <a:buSzPts val="1400"/>
              <a:buChar char="●"/>
            </a:pPr>
            <a:r>
              <a:rPr lang="en-GB"/>
              <a:t>Have plenty of blank paper, pens and, if possible, painting equipment ready to use.</a:t>
            </a:r>
            <a:endParaRPr/>
          </a:p>
          <a:p>
            <a:pPr indent="0" lvl="0" marL="0" rtl="0" algn="l">
              <a:lnSpc>
                <a:spcPct val="100000"/>
              </a:lnSpc>
              <a:spcBef>
                <a:spcPts val="0"/>
              </a:spcBef>
              <a:spcAft>
                <a:spcPts val="0"/>
              </a:spcAft>
              <a:buNone/>
            </a:pPr>
            <a:r>
              <a:t/>
            </a:r>
            <a:endParaRPr/>
          </a:p>
          <a:p>
            <a:pPr indent="-317500" lvl="0" marL="457200" rtl="0" algn="l">
              <a:lnSpc>
                <a:spcPct val="100000"/>
              </a:lnSpc>
              <a:spcBef>
                <a:spcPts val="0"/>
              </a:spcBef>
              <a:spcAft>
                <a:spcPts val="0"/>
              </a:spcAft>
              <a:buSzPts val="1400"/>
              <a:buChar char="●"/>
            </a:pPr>
            <a:r>
              <a:rPr lang="en-GB"/>
              <a:t>Spend some time reflecting prayerfully on what comes to mind when you think of ‘the global church’.</a:t>
            </a:r>
            <a:endParaRPr/>
          </a:p>
          <a:p>
            <a:pPr indent="0" lvl="0" marL="0" rtl="0" algn="l">
              <a:lnSpc>
                <a:spcPct val="100000"/>
              </a:lnSpc>
              <a:spcBef>
                <a:spcPts val="0"/>
              </a:spcBef>
              <a:spcAft>
                <a:spcPts val="0"/>
              </a:spcAft>
              <a:buNone/>
            </a:pPr>
            <a:r>
              <a:t/>
            </a:r>
            <a:endParaRPr/>
          </a:p>
          <a:p>
            <a:pPr indent="-317500" lvl="0" marL="457200" rtl="0" algn="l">
              <a:lnSpc>
                <a:spcPct val="100000"/>
              </a:lnSpc>
              <a:spcBef>
                <a:spcPts val="0"/>
              </a:spcBef>
              <a:spcAft>
                <a:spcPts val="0"/>
              </a:spcAft>
              <a:buSzPts val="1400"/>
              <a:buChar char="●"/>
            </a:pPr>
            <a:r>
              <a:rPr lang="en-GB"/>
              <a:t>Ask the Holy Spirit to help you draw or paint an interpretation of whatever your response is.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pic>
        <p:nvPicPr>
          <p:cNvPr id="82" name="Google Shape;82;p15"/>
          <p:cNvPicPr preferRelativeResize="0"/>
          <p:nvPr/>
        </p:nvPicPr>
        <p:blipFill>
          <a:blip r:embed="rId3">
            <a:alphaModFix/>
          </a:blip>
          <a:stretch>
            <a:fillRect/>
          </a:stretch>
        </p:blipFill>
        <p:spPr>
          <a:xfrm>
            <a:off x="4522800" y="1271213"/>
            <a:ext cx="4108826" cy="288700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Station six: </a:t>
            </a:r>
            <a:r>
              <a:rPr lang="en-GB"/>
              <a:t>imaginative writing</a:t>
            </a:r>
            <a:endParaRPr/>
          </a:p>
        </p:txBody>
      </p:sp>
      <p:sp>
        <p:nvSpPr>
          <p:cNvPr id="88" name="Google Shape;88;p16"/>
          <p:cNvSpPr txBox="1"/>
          <p:nvPr>
            <p:ph idx="1" type="body"/>
          </p:nvPr>
        </p:nvSpPr>
        <p:spPr>
          <a:xfrm>
            <a:off x="311700" y="97822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sz="1200"/>
              <a:t>The following is based on an Ignatian spiritual practice that helps us to pray by engaging creatively with a particular Bible passage. </a:t>
            </a:r>
            <a:endParaRPr b="1" sz="1200"/>
          </a:p>
          <a:p>
            <a:pPr indent="0" lvl="0" marL="0" rtl="0" algn="l">
              <a:lnSpc>
                <a:spcPct val="100000"/>
              </a:lnSpc>
              <a:spcBef>
                <a:spcPts val="0"/>
              </a:spcBef>
              <a:spcAft>
                <a:spcPts val="0"/>
              </a:spcAft>
              <a:buClr>
                <a:schemeClr val="dk1"/>
              </a:buClr>
              <a:buSzPts val="1100"/>
              <a:buFont typeface="Arial"/>
              <a:buNone/>
            </a:pPr>
            <a:r>
              <a:t/>
            </a:r>
            <a:endParaRPr b="1" sz="1200"/>
          </a:p>
          <a:p>
            <a:pPr indent="-311150" lvl="0" marL="457200" rtl="0" algn="l">
              <a:lnSpc>
                <a:spcPct val="100000"/>
              </a:lnSpc>
              <a:spcBef>
                <a:spcPts val="0"/>
              </a:spcBef>
              <a:spcAft>
                <a:spcPts val="0"/>
              </a:spcAft>
              <a:buClr>
                <a:srgbClr val="434343"/>
              </a:buClr>
              <a:buSzPts val="1300"/>
              <a:buFont typeface="Calibri"/>
              <a:buChar char="●"/>
            </a:pPr>
            <a:r>
              <a:rPr lang="en-GB" sz="1300"/>
              <a:t>Read the account of </a:t>
            </a:r>
            <a:r>
              <a:rPr lang="en-GB" sz="1300"/>
              <a:t>Pentecost</a:t>
            </a:r>
            <a:r>
              <a:rPr lang="en-GB" sz="1300"/>
              <a:t> (Acts 2:1-13). Read through it a few times so that the the details of the story become familiar.</a:t>
            </a:r>
            <a:endParaRPr sz="1300"/>
          </a:p>
          <a:p>
            <a:pPr indent="0" lvl="0" marL="457200" rtl="0" algn="l">
              <a:lnSpc>
                <a:spcPct val="100000"/>
              </a:lnSpc>
              <a:spcBef>
                <a:spcPts val="0"/>
              </a:spcBef>
              <a:spcAft>
                <a:spcPts val="0"/>
              </a:spcAft>
              <a:buNone/>
            </a:pPr>
            <a:r>
              <a:t/>
            </a:r>
            <a:endParaRPr sz="1300"/>
          </a:p>
          <a:p>
            <a:pPr indent="-311150" lvl="0" marL="457200" rtl="0" algn="l">
              <a:lnSpc>
                <a:spcPct val="100000"/>
              </a:lnSpc>
              <a:spcBef>
                <a:spcPts val="0"/>
              </a:spcBef>
              <a:spcAft>
                <a:spcPts val="0"/>
              </a:spcAft>
              <a:buClr>
                <a:srgbClr val="434343"/>
              </a:buClr>
              <a:buSzPts val="1300"/>
              <a:buFont typeface="Calibri"/>
              <a:buChar char="●"/>
            </a:pPr>
            <a:r>
              <a:rPr lang="en-GB" sz="1300"/>
              <a:t>Close your eyes and reconstruct the scene in your imagination. Imagine what is going on in the story. What did the people look like? How does everyone react? What are the people saying to one another? What emotions fill their words? </a:t>
            </a:r>
            <a:endParaRPr sz="1300"/>
          </a:p>
          <a:p>
            <a:pPr indent="0" lvl="0" marL="457200" rtl="0" algn="l">
              <a:lnSpc>
                <a:spcPct val="100000"/>
              </a:lnSpc>
              <a:spcBef>
                <a:spcPts val="0"/>
              </a:spcBef>
              <a:spcAft>
                <a:spcPts val="0"/>
              </a:spcAft>
              <a:buNone/>
            </a:pPr>
            <a:r>
              <a:t/>
            </a:r>
            <a:endParaRPr sz="1300"/>
          </a:p>
          <a:p>
            <a:pPr indent="-311150" lvl="0" marL="457200" rtl="0" algn="l">
              <a:lnSpc>
                <a:spcPct val="100000"/>
              </a:lnSpc>
              <a:spcBef>
                <a:spcPts val="0"/>
              </a:spcBef>
              <a:spcAft>
                <a:spcPts val="0"/>
              </a:spcAft>
              <a:buClr>
                <a:srgbClr val="434343"/>
              </a:buClr>
              <a:buSzPts val="1300"/>
              <a:buFont typeface="Calibri"/>
              <a:buChar char="●"/>
            </a:pPr>
            <a:r>
              <a:rPr lang="en-GB" sz="1300"/>
              <a:t>Then, imagine yourself in the scene. Perhaps you are one of the disciples, or one of the crowd outside. Play out the story in your imagination.</a:t>
            </a:r>
            <a:endParaRPr sz="1300"/>
          </a:p>
          <a:p>
            <a:pPr indent="0" lvl="0" marL="457200" rtl="0" algn="l">
              <a:lnSpc>
                <a:spcPct val="100000"/>
              </a:lnSpc>
              <a:spcBef>
                <a:spcPts val="0"/>
              </a:spcBef>
              <a:spcAft>
                <a:spcPts val="0"/>
              </a:spcAft>
              <a:buNone/>
            </a:pPr>
            <a:r>
              <a:t/>
            </a:r>
            <a:endParaRPr sz="1300"/>
          </a:p>
          <a:p>
            <a:pPr indent="-311150" lvl="0" marL="457200" rtl="0" algn="l">
              <a:lnSpc>
                <a:spcPct val="100000"/>
              </a:lnSpc>
              <a:spcBef>
                <a:spcPts val="0"/>
              </a:spcBef>
              <a:spcAft>
                <a:spcPts val="0"/>
              </a:spcAft>
              <a:buClr>
                <a:srgbClr val="434343"/>
              </a:buClr>
              <a:buSzPts val="1300"/>
              <a:buFont typeface="Calibri"/>
              <a:buChar char="●"/>
            </a:pPr>
            <a:r>
              <a:rPr lang="en-GB" sz="1300"/>
              <a:t>As it comes to you, write the story down.</a:t>
            </a:r>
            <a:endParaRPr sz="1300"/>
          </a:p>
          <a:p>
            <a:pPr indent="0" lvl="0" marL="457200" rtl="0" algn="l">
              <a:lnSpc>
                <a:spcPct val="100000"/>
              </a:lnSpc>
              <a:spcBef>
                <a:spcPts val="0"/>
              </a:spcBef>
              <a:spcAft>
                <a:spcPts val="0"/>
              </a:spcAft>
              <a:buNone/>
            </a:pPr>
            <a:r>
              <a:t/>
            </a:r>
            <a:endParaRPr sz="1300"/>
          </a:p>
          <a:p>
            <a:pPr indent="-311150" lvl="0" marL="457200" rtl="0" algn="l">
              <a:lnSpc>
                <a:spcPct val="100000"/>
              </a:lnSpc>
              <a:spcBef>
                <a:spcPts val="0"/>
              </a:spcBef>
              <a:spcAft>
                <a:spcPts val="0"/>
              </a:spcAft>
              <a:buClr>
                <a:schemeClr val="dk1"/>
              </a:buClr>
              <a:buSzPts val="1300"/>
              <a:buFont typeface="Arial"/>
              <a:buChar char="●"/>
            </a:pPr>
            <a:r>
              <a:rPr lang="en-GB" sz="1300"/>
              <a:t>When finished, spend a little time talking with God about the experience and what was being said to you through it.</a:t>
            </a:r>
            <a:endParaRPr sz="1300"/>
          </a:p>
          <a:p>
            <a:pPr indent="0" lvl="0" marL="0" rtl="0" algn="l">
              <a:spcBef>
                <a:spcPts val="0"/>
              </a:spcBef>
              <a:spcAft>
                <a:spcPts val="0"/>
              </a:spcAft>
              <a:buClr>
                <a:schemeClr val="dk1"/>
              </a:buClr>
              <a:buSzPts val="1100"/>
              <a:buFont typeface="Arial"/>
              <a:buNone/>
            </a:pPr>
            <a:r>
              <a:t/>
            </a:r>
            <a:endParaRPr sz="1200"/>
          </a:p>
          <a:p>
            <a:pPr indent="0" lvl="0" marL="0" rtl="0" algn="l">
              <a:spcBef>
                <a:spcPts val="1600"/>
              </a:spcBef>
              <a:spcAft>
                <a:spcPts val="1600"/>
              </a:spcAft>
              <a:buNone/>
            </a:pPr>
            <a:r>
              <a:t/>
            </a:r>
            <a:endParaRPr sz="12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333333"/>
      </a:dk1>
      <a:lt1>
        <a:srgbClr val="FFFFFF"/>
      </a:lt1>
      <a:dk2>
        <a:srgbClr val="333333"/>
      </a:dk2>
      <a:lt2>
        <a:srgbClr val="EEEEEE"/>
      </a:lt2>
      <a:accent1>
        <a:srgbClr val="008CAA"/>
      </a:accent1>
      <a:accent2>
        <a:srgbClr val="173145"/>
      </a:accent2>
      <a:accent3>
        <a:srgbClr val="82AFC9"/>
      </a:accent3>
      <a:accent4>
        <a:srgbClr val="FCD500"/>
      </a:accent4>
      <a:accent5>
        <a:srgbClr val="B5CEDE"/>
      </a:accent5>
      <a:accent6>
        <a:srgbClr val="FCE97D"/>
      </a:accent6>
      <a:hlink>
        <a:srgbClr val="008CA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