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882228c18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882228c18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882228c18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882228c1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882228c180_1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882228c180_1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882228c18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882228c18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882228c18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882228c18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882228c18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882228c18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882228c18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882228c18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882228c18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882228c18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882228c18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882228c18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