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7">
          <p15:clr>
            <a:srgbClr val="747775"/>
          </p15:clr>
        </p15:guide>
        <p15:guide id="2" pos="603">
          <p15:clr>
            <a:srgbClr val="747775"/>
          </p15:clr>
        </p15:guide>
        <p15:guide id="3" pos="4822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hEeNw41LijvpPWCLHDKsbEQ3Y2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7" orient="horz"/>
        <p:guide pos="603"/>
        <p:guide pos="48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ce1808c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g35ce1808c2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title="BQN25_EditablePowerpoint_AW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idx="4294967295" type="title"/>
          </p:nvPr>
        </p:nvSpPr>
        <p:spPr>
          <a:xfrm>
            <a:off x="444500" y="891275"/>
            <a:ext cx="5257200" cy="930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8CAA"/>
              </a:solidFill>
            </a:endParaRPr>
          </a:p>
        </p:txBody>
      </p:sp>
      <p:sp>
        <p:nvSpPr>
          <p:cNvPr id="86" name="Google Shape;86;p1"/>
          <p:cNvSpPr txBox="1"/>
          <p:nvPr>
            <p:ph idx="4294967295" type="body"/>
          </p:nvPr>
        </p:nvSpPr>
        <p:spPr>
          <a:xfrm>
            <a:off x="444500" y="1956875"/>
            <a:ext cx="5257200" cy="4039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34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g35ce1808c21_0_0" title="BQN25_EditablePowerpoint_AW2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g35ce1808c21_0_0"/>
          <p:cNvSpPr txBox="1"/>
          <p:nvPr>
            <p:ph type="title"/>
          </p:nvPr>
        </p:nvSpPr>
        <p:spPr>
          <a:xfrm>
            <a:off x="838200" y="760050"/>
            <a:ext cx="10515600" cy="930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8CAA"/>
              </a:solidFill>
            </a:endParaRPr>
          </a:p>
        </p:txBody>
      </p:sp>
      <p:sp>
        <p:nvSpPr>
          <p:cNvPr id="93" name="Google Shape;93;g35ce1808c21_0_0"/>
          <p:cNvSpPr txBox="1"/>
          <p:nvPr>
            <p:ph idx="1" type="body"/>
          </p:nvPr>
        </p:nvSpPr>
        <p:spPr>
          <a:xfrm>
            <a:off x="838200" y="1825625"/>
            <a:ext cx="10515600" cy="3409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4343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2019-05-03T11:32:29Z</dcterms:created>
  <dc:creator>Microsoft Office User</dc:creator>
</cp:coreProperties>
</file>