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322caec0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322caec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322caec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322caec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36c29b81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36c29b8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36c29b81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36c29b81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36c29b81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36c29b81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36c29b81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36c29b81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36c29b81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336c29b81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" y="0"/>
            <a:ext cx="914404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