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mma Lawso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0-16T10:54:51.115">
    <p:pos x="6000" y="0"/>
    <p:text>Proofread complete: @liam.gammalliere@tearfund.org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322caec0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322caec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322caec0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9322caec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322caec0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322caec0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322caec0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322caec0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9322caec0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9322caec0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322caec0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322caec0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322caec0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322caec0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322caec0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322caec0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