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67"/>
    <p:restoredTop sz="52653"/>
  </p:normalViewPr>
  <p:slideViewPr>
    <p:cSldViewPr snapToGrid="0">
      <p:cViewPr varScale="1">
        <p:scale>
          <a:sx n="50" d="100"/>
          <a:sy n="50" d="100"/>
        </p:scale>
        <p:origin x="2440"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8B3D4-355F-BE40-84C4-0E6FC48FD3D0}" type="datetimeFigureOut">
              <a:rPr lang="en-US" smtClean="0"/>
              <a:t>11/3/25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9EB62-9AD2-6D4C-8134-C39680D96BB6}" type="slidenum">
              <a:rPr lang="en-US" smtClean="0"/>
              <a:t>‹#›</a:t>
            </a:fld>
            <a:endParaRPr lang="en-US"/>
          </a:p>
        </p:txBody>
      </p:sp>
    </p:spTree>
    <p:extLst>
      <p:ext uri="{BB962C8B-B14F-4D97-AF65-F5344CB8AC3E}">
        <p14:creationId xmlns:p14="http://schemas.microsoft.com/office/powerpoint/2010/main" val="4180014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This Christmas, we have the opportunity to support Tearfund’s Christmas Appeal. Through literacy and training programmes, women in the Central African Republic and around the world are learning skills they need to change their lives and the lives of their children. </a:t>
            </a:r>
          </a:p>
          <a:p>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Our support could help more women gain an education so that they can earn an income, send their children to school, and lift their families out of extreme poverty.</a:t>
            </a:r>
          </a:p>
          <a:p>
            <a:br>
              <a:rPr lang="en-GB" dirty="0"/>
            </a:br>
            <a:br>
              <a:rPr lang="en-GB" dirty="0"/>
            </a:br>
            <a:endParaRPr lang="en-US" dirty="0"/>
          </a:p>
        </p:txBody>
      </p:sp>
      <p:sp>
        <p:nvSpPr>
          <p:cNvPr id="4" name="Slide Number Placeholder 3"/>
          <p:cNvSpPr>
            <a:spLocks noGrp="1"/>
          </p:cNvSpPr>
          <p:nvPr>
            <p:ph type="sldNum" sz="quarter" idx="5"/>
          </p:nvPr>
        </p:nvSpPr>
        <p:spPr/>
        <p:txBody>
          <a:bodyPr/>
          <a:lstStyle/>
          <a:p>
            <a:fld id="{E399EB62-9AD2-6D4C-8134-C39680D96BB6}" type="slidenum">
              <a:rPr lang="en-US" smtClean="0"/>
              <a:t>1</a:t>
            </a:fld>
            <a:endParaRPr lang="en-US"/>
          </a:p>
        </p:txBody>
      </p:sp>
    </p:spTree>
    <p:extLst>
      <p:ext uri="{BB962C8B-B14F-4D97-AF65-F5344CB8AC3E}">
        <p14:creationId xmlns:p14="http://schemas.microsoft.com/office/powerpoint/2010/main" val="257118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£52 </a:t>
            </a:r>
            <a:r>
              <a:rPr lang="en-GB" sz="1200" b="0" i="0" u="none" strike="noStrike" kern="1200" dirty="0">
                <a:solidFill>
                  <a:schemeClr val="tx1"/>
                </a:solidFill>
                <a:effectLst/>
                <a:latin typeface="+mn-lt"/>
                <a:ea typeface="+mn-ea"/>
                <a:cs typeface="+mn-cs"/>
              </a:rPr>
              <a:t>could enable a woman to attend a literacy centre, where she can learn to read and write.</a:t>
            </a:r>
          </a:p>
          <a:p>
            <a:pPr rtl="0" fontAlgn="base"/>
            <a:endParaRPr lang="en-GB" sz="1200" b="0" i="0" u="none" strike="noStrike" kern="1200" dirty="0">
              <a:solidFill>
                <a:schemeClr val="tx1"/>
              </a:solidFill>
              <a:effectLst/>
              <a:latin typeface="+mn-lt"/>
              <a:ea typeface="+mn-ea"/>
              <a:cs typeface="+mn-cs"/>
            </a:endParaRPr>
          </a:p>
          <a:p>
            <a:pPr rtl="0" fontAlgn="base"/>
            <a:r>
              <a:rPr lang="en-GB" sz="1200" b="1" i="0" u="none" strike="noStrike" kern="1200" dirty="0">
                <a:solidFill>
                  <a:schemeClr val="tx1"/>
                </a:solidFill>
                <a:effectLst/>
                <a:latin typeface="+mn-lt"/>
                <a:ea typeface="+mn-ea"/>
                <a:cs typeface="+mn-cs"/>
              </a:rPr>
              <a:t>£86 </a:t>
            </a:r>
            <a:r>
              <a:rPr lang="en-GB" sz="1200" b="0" i="0" u="none" strike="noStrike" kern="1200" dirty="0">
                <a:solidFill>
                  <a:schemeClr val="tx1"/>
                </a:solidFill>
                <a:effectLst/>
                <a:latin typeface="+mn-lt"/>
                <a:ea typeface="+mn-ea"/>
                <a:cs typeface="+mn-cs"/>
              </a:rPr>
              <a:t>could help a mother like Julia learn sewing skills, so she can earn an income and send her children to school.</a:t>
            </a:r>
          </a:p>
          <a:p>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£140 </a:t>
            </a:r>
            <a:r>
              <a:rPr lang="en-GB" sz="1200" b="0" i="0" u="none" strike="noStrike" kern="1200" dirty="0">
                <a:solidFill>
                  <a:schemeClr val="tx1"/>
                </a:solidFill>
                <a:effectLst/>
                <a:latin typeface="+mn-lt"/>
                <a:ea typeface="+mn-ea"/>
                <a:cs typeface="+mn-cs"/>
              </a:rPr>
              <a:t>could train a church member to start a women’s association in their community, so mothers can gain an education.</a:t>
            </a:r>
            <a:endParaRPr lang="en-US" dirty="0"/>
          </a:p>
        </p:txBody>
      </p:sp>
      <p:sp>
        <p:nvSpPr>
          <p:cNvPr id="4" name="Slide Number Placeholder 3"/>
          <p:cNvSpPr>
            <a:spLocks noGrp="1"/>
          </p:cNvSpPr>
          <p:nvPr>
            <p:ph type="sldNum" sz="quarter" idx="5"/>
          </p:nvPr>
        </p:nvSpPr>
        <p:spPr/>
        <p:txBody>
          <a:bodyPr/>
          <a:lstStyle/>
          <a:p>
            <a:fld id="{E399EB62-9AD2-6D4C-8134-C39680D96BB6}" type="slidenum">
              <a:rPr lang="en-US" smtClean="0"/>
              <a:t>2</a:t>
            </a:fld>
            <a:endParaRPr lang="en-US"/>
          </a:p>
        </p:txBody>
      </p:sp>
    </p:spTree>
    <p:extLst>
      <p:ext uri="{BB962C8B-B14F-4D97-AF65-F5344CB8AC3E}">
        <p14:creationId xmlns:p14="http://schemas.microsoft.com/office/powerpoint/2010/main" val="148944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This Christmas, our donations will be DOUBLED by SPAR, EUROSPAR, </a:t>
            </a:r>
            <a:r>
              <a:rPr lang="en-GB" sz="1200" b="0" i="0" u="none" strike="noStrike" kern="1200" dirty="0" err="1">
                <a:solidFill>
                  <a:schemeClr val="tx1"/>
                </a:solidFill>
                <a:effectLst/>
                <a:latin typeface="+mn-lt"/>
                <a:ea typeface="+mn-ea"/>
                <a:cs typeface="+mn-cs"/>
              </a:rPr>
              <a:t>ViVO</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ViVOXTRA</a:t>
            </a:r>
            <a:r>
              <a:rPr lang="en-GB" sz="1200" b="0" i="0" u="none" strike="noStrike" kern="1200" dirty="0">
                <a:solidFill>
                  <a:schemeClr val="tx1"/>
                </a:solidFill>
                <a:effectLst/>
                <a:latin typeface="+mn-lt"/>
                <a:ea typeface="+mn-ea"/>
                <a:cs typeface="+mn-cs"/>
              </a:rPr>
              <a:t> until 31 January 2026, and could help even more families across the world gain the skills they need to lift themselves out of extreme poverty.</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If you would like more information, please scan the QR code on the screen to be directed to the Tearfund Christmas Appeal webpage.</a:t>
            </a:r>
          </a:p>
          <a:p>
            <a:br>
              <a:rPr lang="en-GB" dirty="0"/>
            </a:br>
            <a:br>
              <a:rPr lang="en-GB" dirty="0"/>
            </a:br>
            <a:endParaRPr lang="en-US" dirty="0"/>
          </a:p>
        </p:txBody>
      </p:sp>
      <p:sp>
        <p:nvSpPr>
          <p:cNvPr id="4" name="Slide Number Placeholder 3"/>
          <p:cNvSpPr>
            <a:spLocks noGrp="1"/>
          </p:cNvSpPr>
          <p:nvPr>
            <p:ph type="sldNum" sz="quarter" idx="5"/>
          </p:nvPr>
        </p:nvSpPr>
        <p:spPr/>
        <p:txBody>
          <a:bodyPr/>
          <a:lstStyle/>
          <a:p>
            <a:fld id="{E399EB62-9AD2-6D4C-8134-C39680D96BB6}" type="slidenum">
              <a:rPr lang="en-US" smtClean="0"/>
              <a:t>3</a:t>
            </a:fld>
            <a:endParaRPr lang="en-US"/>
          </a:p>
        </p:txBody>
      </p:sp>
    </p:spTree>
    <p:extLst>
      <p:ext uri="{BB962C8B-B14F-4D97-AF65-F5344CB8AC3E}">
        <p14:creationId xmlns:p14="http://schemas.microsoft.com/office/powerpoint/2010/main" val="133610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Now, let us pray.</a:t>
            </a:r>
          </a:p>
          <a:p>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Father God,</a:t>
            </a:r>
          </a:p>
          <a:p>
            <a:pPr rtl="0"/>
            <a:r>
              <a:rPr lang="en-GB" sz="1200" b="0" i="0" u="none" strike="noStrike" kern="1200" dirty="0">
                <a:solidFill>
                  <a:schemeClr val="tx1"/>
                </a:solidFill>
                <a:effectLst/>
                <a:latin typeface="+mn-lt"/>
                <a:ea typeface="+mn-ea"/>
                <a:cs typeface="+mn-cs"/>
              </a:rPr>
              <a:t>As we enter this season of celebrating the joyful news of Jesus’ birth,</a:t>
            </a:r>
          </a:p>
          <a:p>
            <a:pPr rtl="0"/>
            <a:r>
              <a:rPr lang="en-GB" sz="1200" b="0" i="0" u="none" strike="noStrike" kern="1200" dirty="0">
                <a:solidFill>
                  <a:schemeClr val="tx1"/>
                </a:solidFill>
                <a:effectLst/>
                <a:latin typeface="+mn-lt"/>
                <a:ea typeface="+mn-ea"/>
                <a:cs typeface="+mn-cs"/>
              </a:rPr>
              <a:t>we give thanks for your goodness, mercy, and grace.</a:t>
            </a:r>
          </a:p>
          <a:p>
            <a:pPr rtl="0"/>
            <a:r>
              <a:rPr lang="en-GB" sz="1200" b="0" i="0" u="none" strike="noStrike" kern="1200" dirty="0">
                <a:solidFill>
                  <a:schemeClr val="tx1"/>
                </a:solidFill>
                <a:effectLst/>
                <a:latin typeface="+mn-lt"/>
                <a:ea typeface="+mn-ea"/>
                <a:cs typeface="+mn-cs"/>
              </a:rPr>
              <a:t>We are grateful for the comforting presence of Emmanuel, God with us.</a:t>
            </a:r>
          </a:p>
          <a:p>
            <a:pPr rtl="0"/>
            <a:r>
              <a:rPr lang="en-GB" sz="1200" b="0" i="0" u="none" strike="noStrike" kern="1200" dirty="0">
                <a:solidFill>
                  <a:schemeClr val="tx1"/>
                </a:solidFill>
                <a:effectLst/>
                <a:latin typeface="+mn-lt"/>
                <a:ea typeface="+mn-ea"/>
                <a:cs typeface="+mn-cs"/>
              </a:rPr>
              <a:t>We praise you that you never cease in your work of renewing and reconciling all people and all things in our broken world, </a:t>
            </a:r>
          </a:p>
          <a:p>
            <a:pPr rtl="0"/>
            <a:r>
              <a:rPr lang="en-GB" sz="1200" b="0" i="0" u="none" strike="noStrike" kern="1200" dirty="0">
                <a:solidFill>
                  <a:schemeClr val="tx1"/>
                </a:solidFill>
                <a:effectLst/>
                <a:latin typeface="+mn-lt"/>
                <a:ea typeface="+mn-ea"/>
                <a:cs typeface="+mn-cs"/>
              </a:rPr>
              <a:t>and that you invite us to share in this mission.</a:t>
            </a:r>
          </a:p>
          <a:p>
            <a:br>
              <a:rPr lang="en-GB" dirty="0"/>
            </a:br>
            <a:br>
              <a:rPr lang="en-GB" dirty="0"/>
            </a:br>
            <a:endParaRPr lang="en-US" dirty="0"/>
          </a:p>
        </p:txBody>
      </p:sp>
      <p:sp>
        <p:nvSpPr>
          <p:cNvPr id="4" name="Slide Number Placeholder 3"/>
          <p:cNvSpPr>
            <a:spLocks noGrp="1"/>
          </p:cNvSpPr>
          <p:nvPr>
            <p:ph type="sldNum" sz="quarter" idx="5"/>
          </p:nvPr>
        </p:nvSpPr>
        <p:spPr/>
        <p:txBody>
          <a:bodyPr/>
          <a:lstStyle/>
          <a:p>
            <a:fld id="{E399EB62-9AD2-6D4C-8134-C39680D96BB6}" type="slidenum">
              <a:rPr lang="en-US" smtClean="0"/>
              <a:t>4</a:t>
            </a:fld>
            <a:endParaRPr lang="en-US"/>
          </a:p>
        </p:txBody>
      </p:sp>
    </p:spTree>
    <p:extLst>
      <p:ext uri="{BB962C8B-B14F-4D97-AF65-F5344CB8AC3E}">
        <p14:creationId xmlns:p14="http://schemas.microsoft.com/office/powerpoint/2010/main" val="180658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Lord, </a:t>
            </a:r>
          </a:p>
          <a:p>
            <a:pPr rtl="0"/>
            <a:r>
              <a:rPr lang="en-GB" sz="1200" b="0" i="0" u="none" strike="noStrike" kern="1200" dirty="0">
                <a:solidFill>
                  <a:schemeClr val="tx1"/>
                </a:solidFill>
                <a:effectLst/>
                <a:latin typeface="+mn-lt"/>
                <a:ea typeface="+mn-ea"/>
                <a:cs typeface="+mn-cs"/>
              </a:rPr>
              <a:t>We lift before you those who face the harsh reality of poverty each day.</a:t>
            </a:r>
          </a:p>
          <a:p>
            <a:pPr rtl="0"/>
            <a:r>
              <a:rPr lang="en-GB" sz="1200" b="0" i="0" u="none" strike="noStrike" kern="1200" dirty="0">
                <a:solidFill>
                  <a:schemeClr val="tx1"/>
                </a:solidFill>
                <a:effectLst/>
                <a:latin typeface="+mn-lt"/>
                <a:ea typeface="+mn-ea"/>
                <a:cs typeface="+mn-cs"/>
              </a:rPr>
              <a:t>Break our hearts with the things that break yours.</a:t>
            </a:r>
          </a:p>
          <a:p>
            <a:pPr rtl="0"/>
            <a:r>
              <a:rPr lang="en-GB" sz="1200" b="0" i="0" u="none" strike="noStrike" kern="1200" dirty="0">
                <a:solidFill>
                  <a:schemeClr val="tx1"/>
                </a:solidFill>
                <a:effectLst/>
                <a:latin typeface="+mn-lt"/>
                <a:ea typeface="+mn-ea"/>
                <a:cs typeface="+mn-cs"/>
              </a:rPr>
              <a:t>May our prayers and actions reflect your compassion, </a:t>
            </a:r>
          </a:p>
          <a:p>
            <a:pPr rtl="0"/>
            <a:r>
              <a:rPr lang="en-GB" sz="1200" b="0" i="0" u="none" strike="noStrike" kern="1200" dirty="0">
                <a:solidFill>
                  <a:schemeClr val="tx1"/>
                </a:solidFill>
                <a:effectLst/>
                <a:latin typeface="+mn-lt"/>
                <a:ea typeface="+mn-ea"/>
                <a:cs typeface="+mn-cs"/>
              </a:rPr>
              <a:t>and stir us to do what we can to ease the suffering</a:t>
            </a:r>
          </a:p>
          <a:p>
            <a:pPr rtl="0"/>
            <a:r>
              <a:rPr lang="en-GB" sz="1200" b="0" i="0" u="none" strike="noStrike" kern="1200" dirty="0">
                <a:solidFill>
                  <a:schemeClr val="tx1"/>
                </a:solidFill>
                <a:effectLst/>
                <a:latin typeface="+mn-lt"/>
                <a:ea typeface="+mn-ea"/>
                <a:cs typeface="+mn-cs"/>
              </a:rPr>
              <a:t>of our neighbours this Christmas.</a:t>
            </a:r>
          </a:p>
          <a:p>
            <a:pPr rtl="0"/>
            <a:r>
              <a:rPr lang="en-GB" sz="1200" b="0" i="0" u="none" strike="noStrike" kern="1200" dirty="0">
                <a:solidFill>
                  <a:schemeClr val="tx1"/>
                </a:solidFill>
                <a:effectLst/>
                <a:latin typeface="+mn-lt"/>
                <a:ea typeface="+mn-ea"/>
                <a:cs typeface="+mn-cs"/>
              </a:rPr>
              <a:t>Amen.</a:t>
            </a:r>
          </a:p>
          <a:p>
            <a:br>
              <a:rPr lang="en-GB" dirty="0"/>
            </a:br>
            <a:br>
              <a:rPr lang="en-GB" dirty="0"/>
            </a:br>
            <a:endParaRPr lang="en-US" dirty="0"/>
          </a:p>
        </p:txBody>
      </p:sp>
      <p:sp>
        <p:nvSpPr>
          <p:cNvPr id="4" name="Slide Number Placeholder 3"/>
          <p:cNvSpPr>
            <a:spLocks noGrp="1"/>
          </p:cNvSpPr>
          <p:nvPr>
            <p:ph type="sldNum" sz="quarter" idx="5"/>
          </p:nvPr>
        </p:nvSpPr>
        <p:spPr/>
        <p:txBody>
          <a:bodyPr/>
          <a:lstStyle/>
          <a:p>
            <a:fld id="{E399EB62-9AD2-6D4C-8134-C39680D96BB6}" type="slidenum">
              <a:rPr lang="en-US" smtClean="0"/>
              <a:t>5</a:t>
            </a:fld>
            <a:endParaRPr lang="en-US"/>
          </a:p>
        </p:txBody>
      </p:sp>
    </p:spTree>
    <p:extLst>
      <p:ext uri="{BB962C8B-B14F-4D97-AF65-F5344CB8AC3E}">
        <p14:creationId xmlns:p14="http://schemas.microsoft.com/office/powerpoint/2010/main" val="1975030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417C-88C0-52AF-EA1D-5618E2C9BE9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B74085-EE78-91F4-57F7-463C1A429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907B11-3ECA-92BF-F6ED-BBBEDF4B0E8C}"/>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5" name="Footer Placeholder 4">
            <a:extLst>
              <a:ext uri="{FF2B5EF4-FFF2-40B4-BE49-F238E27FC236}">
                <a16:creationId xmlns:a16="http://schemas.microsoft.com/office/drawing/2014/main" id="{095E69CD-E5D6-C360-6077-1610D0F98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51406-C13E-3973-2ADD-C0F0EF344722}"/>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3148839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63D1D-53D4-2C82-84C9-4AA43C4B6F9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4F2C8C-9F53-7727-DF35-F2E154B0CFE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4943B0-4C9D-DA33-B14B-7C930D18D9E9}"/>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5" name="Footer Placeholder 4">
            <a:extLst>
              <a:ext uri="{FF2B5EF4-FFF2-40B4-BE49-F238E27FC236}">
                <a16:creationId xmlns:a16="http://schemas.microsoft.com/office/drawing/2014/main" id="{0A06BBF5-77AA-0423-670E-DA7CA7C43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E4143-8DCC-2FE2-212A-7827945B9F5F}"/>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3481429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3DD2E-C2D0-4501-3556-BE8B7BF4C7E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327E924-0701-C220-7BB0-E9CCBA5FCEC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AD7276-3882-740F-B74A-3E473BB3EC93}"/>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5" name="Footer Placeholder 4">
            <a:extLst>
              <a:ext uri="{FF2B5EF4-FFF2-40B4-BE49-F238E27FC236}">
                <a16:creationId xmlns:a16="http://schemas.microsoft.com/office/drawing/2014/main" id="{A65D5E71-6994-409D-5B0A-4B31B1602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1B31B-3299-69F8-05AC-DDCA490D30B9}"/>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3105758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2FC0-4C13-B2FF-D942-F204668E450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12DE8A-2192-0A1B-B9F5-EEBA257070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01008B-101F-1375-045F-88F3ADF730CC}"/>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5" name="Footer Placeholder 4">
            <a:extLst>
              <a:ext uri="{FF2B5EF4-FFF2-40B4-BE49-F238E27FC236}">
                <a16:creationId xmlns:a16="http://schemas.microsoft.com/office/drawing/2014/main" id="{A5A496F2-00E9-84BE-4AF1-63677E90D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B3E25-6255-BD00-B9AF-BF9B68091827}"/>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46397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9842-C440-A7E1-A680-5B54D3C22A7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ECF2497-DFA2-325D-1BCF-0A75BACBAA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636F2F-285D-590E-E4E4-6396F6FFBC0D}"/>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5" name="Footer Placeholder 4">
            <a:extLst>
              <a:ext uri="{FF2B5EF4-FFF2-40B4-BE49-F238E27FC236}">
                <a16:creationId xmlns:a16="http://schemas.microsoft.com/office/drawing/2014/main" id="{6899D976-AC5F-41B4-69D0-0F3CC8A76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EE0CD-CC04-F8C5-342C-32D7F24DB797}"/>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329792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2BFE-D6E2-1788-ED2D-FCECB82EF3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CADB366-6939-C398-832D-0ADC11FBBB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3F0B6C9-48D3-875B-43DF-811CA81E174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90FB818-C637-0FAB-F61C-23F5C094EFC9}"/>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6" name="Footer Placeholder 5">
            <a:extLst>
              <a:ext uri="{FF2B5EF4-FFF2-40B4-BE49-F238E27FC236}">
                <a16:creationId xmlns:a16="http://schemas.microsoft.com/office/drawing/2014/main" id="{C99F76C3-DA46-1B38-78EF-F63C46B8D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02F92C-4143-96C5-F970-5931853D58C5}"/>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390251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4919-6862-60BE-0E79-7CCA6297F9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14FB7F-003F-00B9-AFAC-172CC7BF39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4F7FF4-D260-1B9C-D69E-1E3E15A3EF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A1A43B-A8CD-EBB8-214E-0022EBA88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CBABA5-590F-3221-4BD1-3B16F830C7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297AF94-6E61-4F03-5103-36F79CB4D4BE}"/>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8" name="Footer Placeholder 7">
            <a:extLst>
              <a:ext uri="{FF2B5EF4-FFF2-40B4-BE49-F238E27FC236}">
                <a16:creationId xmlns:a16="http://schemas.microsoft.com/office/drawing/2014/main" id="{A037EB51-BF8A-F2ED-CDC5-A135B79B5A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17DF0A-512A-14B4-B6E9-B5A3FD1C4177}"/>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1553195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C14E-E523-09B5-CDE5-01E62649B4F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163245A-233E-5606-C353-E94731FE7078}"/>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4" name="Footer Placeholder 3">
            <a:extLst>
              <a:ext uri="{FF2B5EF4-FFF2-40B4-BE49-F238E27FC236}">
                <a16:creationId xmlns:a16="http://schemas.microsoft.com/office/drawing/2014/main" id="{330FB25D-587B-D9F8-7578-71A4D5471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CC032A-6BD7-9DA3-296C-7FC1834ED639}"/>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311379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81E13-BCE4-99C9-8257-81368825DE2D}"/>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3" name="Footer Placeholder 2">
            <a:extLst>
              <a:ext uri="{FF2B5EF4-FFF2-40B4-BE49-F238E27FC236}">
                <a16:creationId xmlns:a16="http://schemas.microsoft.com/office/drawing/2014/main" id="{E417E637-CAE0-FC7D-0DA9-21B5CC43E1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9A0713-3FF1-0177-936B-87166198DB2F}"/>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2736909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784A8-3411-DFD7-C320-B55BF9E1A6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6A64449-0D7C-697A-116A-C18EE5FB94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B0001E-9A5B-46E8-1E55-82F025A2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534758-2EEE-BEFB-E297-74BF8144B581}"/>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6" name="Footer Placeholder 5">
            <a:extLst>
              <a:ext uri="{FF2B5EF4-FFF2-40B4-BE49-F238E27FC236}">
                <a16:creationId xmlns:a16="http://schemas.microsoft.com/office/drawing/2014/main" id="{02766197-1B1D-892B-BA73-B7922A83E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DAD8D-A27B-840C-3BE1-3D0CA953890A}"/>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70665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EE13-9216-74B6-1760-9FC3468726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32511-2D47-B58B-F16E-63433550C6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2D839-7034-69AB-360F-26DBA18A3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6AF876-13E8-15C4-71DD-89FBFA80D47C}"/>
              </a:ext>
            </a:extLst>
          </p:cNvPr>
          <p:cNvSpPr>
            <a:spLocks noGrp="1"/>
          </p:cNvSpPr>
          <p:nvPr>
            <p:ph type="dt" sz="half" idx="10"/>
          </p:nvPr>
        </p:nvSpPr>
        <p:spPr/>
        <p:txBody>
          <a:bodyPr/>
          <a:lstStyle/>
          <a:p>
            <a:fld id="{5CCBF609-51DC-D840-9141-45C5DE44FDD8}" type="datetimeFigureOut">
              <a:rPr lang="en-US" smtClean="0"/>
              <a:t>11/3/25</a:t>
            </a:fld>
            <a:endParaRPr lang="en-US"/>
          </a:p>
        </p:txBody>
      </p:sp>
      <p:sp>
        <p:nvSpPr>
          <p:cNvPr id="6" name="Footer Placeholder 5">
            <a:extLst>
              <a:ext uri="{FF2B5EF4-FFF2-40B4-BE49-F238E27FC236}">
                <a16:creationId xmlns:a16="http://schemas.microsoft.com/office/drawing/2014/main" id="{429BE33C-B8AA-D5F9-2E04-207A75993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AED00D-6AF6-C54A-0503-DF35CDDD4B09}"/>
              </a:ext>
            </a:extLst>
          </p:cNvPr>
          <p:cNvSpPr>
            <a:spLocks noGrp="1"/>
          </p:cNvSpPr>
          <p:nvPr>
            <p:ph type="sldNum" sz="quarter" idx="12"/>
          </p:nvPr>
        </p:nvSpPr>
        <p:spPr/>
        <p:txBody>
          <a:bodyPr/>
          <a:lstStyle/>
          <a:p>
            <a:fld id="{4CF4E9D4-DD83-9C47-8F08-09B3EE020B86}" type="slidenum">
              <a:rPr lang="en-US" smtClean="0"/>
              <a:t>‹#›</a:t>
            </a:fld>
            <a:endParaRPr lang="en-US"/>
          </a:p>
        </p:txBody>
      </p:sp>
    </p:spTree>
    <p:extLst>
      <p:ext uri="{BB962C8B-B14F-4D97-AF65-F5344CB8AC3E}">
        <p14:creationId xmlns:p14="http://schemas.microsoft.com/office/powerpoint/2010/main" val="1387259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7646D7-5D25-3729-D8E2-DADD3090F7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4B1CD4-3C87-47D0-98EC-FE6C8027F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392EEE-92F2-F881-C449-1165F51C10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CBF609-51DC-D840-9141-45C5DE44FDD8}" type="datetimeFigureOut">
              <a:rPr lang="en-US" smtClean="0"/>
              <a:t>11/3/25</a:t>
            </a:fld>
            <a:endParaRPr lang="en-US"/>
          </a:p>
        </p:txBody>
      </p:sp>
      <p:sp>
        <p:nvSpPr>
          <p:cNvPr id="5" name="Footer Placeholder 4">
            <a:extLst>
              <a:ext uri="{FF2B5EF4-FFF2-40B4-BE49-F238E27FC236}">
                <a16:creationId xmlns:a16="http://schemas.microsoft.com/office/drawing/2014/main" id="{128012B4-DF83-617A-1B16-F35A2329D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A3E08DA-DCE2-36B2-0655-3007F75C02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F4E9D4-DD83-9C47-8F08-09B3EE020B86}" type="slidenum">
              <a:rPr lang="en-US" smtClean="0"/>
              <a:t>‹#›</a:t>
            </a:fld>
            <a:endParaRPr lang="en-US"/>
          </a:p>
        </p:txBody>
      </p:sp>
    </p:spTree>
    <p:extLst>
      <p:ext uri="{BB962C8B-B14F-4D97-AF65-F5344CB8AC3E}">
        <p14:creationId xmlns:p14="http://schemas.microsoft.com/office/powerpoint/2010/main" val="327916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892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6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456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2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06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1280</TotalTime>
  <Words>371</Words>
  <Application>Microsoft Macintosh PowerPoint</Application>
  <PresentationFormat>Widescreen</PresentationFormat>
  <Paragraphs>33</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Etheridge</dc:creator>
  <cp:lastModifiedBy>Dan Etheridge</cp:lastModifiedBy>
  <cp:revision>5</cp:revision>
  <dcterms:created xsi:type="dcterms:W3CDTF">2025-10-23T09:29:39Z</dcterms:created>
  <dcterms:modified xsi:type="dcterms:W3CDTF">2025-11-03T09:07:25Z</dcterms:modified>
</cp:coreProperties>
</file>