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e0f1b9dd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e0f1b9d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e0f1b9dd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e0f1b9dd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e0f1b9dd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e0f1b9dd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e0f1b9dd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e0f1b9dd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e0f1b9dd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e0f1b9dd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e0f1b9dd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e0f1b9dd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e0f1b9dd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e0f1b9dd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e0f1b9dd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e0f1b9d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e0f1b9dd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e0f1b9dd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e0f1b9dd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e0f1b9dd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e0f1b9dd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e0f1b9dd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Card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342">
          <p15:clr>
            <a:srgbClr val="FA7B17"/>
          </p15:clr>
        </p15:guide>
        <p15:guide id="2" orient="horz" pos="2507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ssion 3 Title">
  <p:cSld name="BLANK_2_3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Slide">
  <p:cSld name="BLANK_2_3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_Yellow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b="1" sz="3600">
                <a:solidFill>
                  <a:srgbClr val="3232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Char char="●"/>
              <a:defRPr b="1">
                <a:solidFill>
                  <a:srgbClr val="32323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_Yellow">
  <p:cSld name="TITLE_AND_BODY_3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5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b="1" sz="3600">
                <a:solidFill>
                  <a:srgbClr val="3232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Char char="●"/>
              <a:defRPr b="1">
                <a:solidFill>
                  <a:srgbClr val="32323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_Navy">
  <p:cSld name="TITLE_AND_BODY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_Navy ">
  <p:cSld name="TITLE_AND_BODY_2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/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ssion 1 Title">
  <p:cSld name="BLANK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3">
  <p:cSld name="BLANK_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2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Qs Navy">
  <p:cSld name="BLANK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Qs Yellow">
  <p:cSld name="BLANK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ssion 2 Title">
  <p:cSld name="BLANK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BLANK_2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9"/>
          <p:cNvPicPr preferRelativeResize="0"/>
          <p:nvPr/>
        </p:nvPicPr>
        <p:blipFill rotWithShape="1">
          <a:blip r:embed="rId3">
            <a:alphaModFix/>
          </a:blip>
          <a:srcRect b="94" l="0" r="0" t="88"/>
          <a:stretch/>
        </p:blipFill>
        <p:spPr>
          <a:xfrm>
            <a:off x="3836775" y="4711100"/>
            <a:ext cx="133625" cy="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4">
  <p:cSld name="BLANK_3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Font typeface="Calibri"/>
              <a:buChar char="●"/>
              <a:defRPr b="0" i="0" sz="18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●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b="0" i="0" sz="1400" u="none" cap="none" strike="noStrik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