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hwl0fxCA5lH8ZXLS6UAHC9txW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07916c7f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207916c7f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7916c7f0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07916c7f0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07916c7f0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07916c7f0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7916c7f0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7916c7f0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7916c7f0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7916c7f0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07916c7f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207916c7f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07916c7f0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07916c7f0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07916c7f0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07916c7f0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07916c7f0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07916c7f0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07916c7f0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07916c7f0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7916c7f0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7916c7f0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7916c7f0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07916c7f0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7916c7f0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7916c7f0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_Yellow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 txBox="1"/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3600"/>
              <a:buNone/>
              <a:defRPr b="1" sz="3600">
                <a:solidFill>
                  <a:srgbClr val="3232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1" type="body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800"/>
              <a:buChar char="●"/>
              <a:defRPr b="1">
                <a:solidFill>
                  <a:srgbClr val="32323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●"/>
              <a:defRPr>
                <a:solidFill>
                  <a:srgbClr val="32323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●"/>
              <a:defRPr>
                <a:solidFill>
                  <a:srgbClr val="32323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98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970">
          <p15:clr>
            <a:srgbClr val="FA7B17"/>
          </p15:clr>
        </p15:guide>
        <p15:guide id="4" pos="4709">
          <p15:clr>
            <a:srgbClr val="FA7B17"/>
          </p15:clr>
        </p15:guide>
        <p15:guide id="5" orient="horz" pos="2507">
          <p15:clr>
            <a:srgbClr val="FA7B17"/>
          </p15:clr>
        </p15:guide>
        <p15:guide id="6" orient="horz" pos="128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_Yellow">
  <p:cSld name="TITLE_AND_BODY_3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1cb84a6f029_0_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1cb84a6f029_0_20"/>
          <p:cNvSpPr txBox="1"/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3600"/>
              <a:buNone/>
              <a:defRPr b="1" sz="3600">
                <a:solidFill>
                  <a:srgbClr val="32323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g1cb84a6f029_0_20"/>
          <p:cNvSpPr txBox="1"/>
          <p:nvPr>
            <p:ph idx="1" type="body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800"/>
              <a:buChar char="●"/>
              <a:defRPr b="1">
                <a:solidFill>
                  <a:srgbClr val="32323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●"/>
              <a:defRPr>
                <a:solidFill>
                  <a:srgbClr val="32323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●"/>
              <a:defRPr>
                <a:solidFill>
                  <a:srgbClr val="32323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98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970">
          <p15:clr>
            <a:srgbClr val="FA7B17"/>
          </p15:clr>
        </p15:guide>
        <p15:guide id="4" pos="4709">
          <p15:clr>
            <a:srgbClr val="FA7B17"/>
          </p15:clr>
        </p15:guide>
        <p15:guide id="5" orient="horz" pos="2507">
          <p15:clr>
            <a:srgbClr val="FA7B17"/>
          </p15:clr>
        </p15:guide>
        <p15:guide id="6" orient="horz" pos="128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_Navy">
  <p:cSld name="TITLE_AND_BODY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1c97098075a_1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1c97098075a_1_4"/>
          <p:cNvSpPr txBox="1"/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g1c97098075a_1_4"/>
          <p:cNvSpPr txBox="1"/>
          <p:nvPr>
            <p:ph idx="1" type="body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b="1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98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970">
          <p15:clr>
            <a:srgbClr val="FA7B17"/>
          </p15:clr>
        </p15:guide>
        <p15:guide id="4" pos="4709">
          <p15:clr>
            <a:srgbClr val="FA7B17"/>
          </p15:clr>
        </p15:guide>
        <p15:guide id="5" orient="horz" pos="2507">
          <p15:clr>
            <a:srgbClr val="FA7B17"/>
          </p15:clr>
        </p15:guide>
        <p15:guide id="6" orient="horz" pos="128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_Navy ">
  <p:cSld name="TITLE_AND_BODY_2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g1cb84a6f029_0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1cb84a6f029_0_4"/>
          <p:cNvSpPr txBox="1"/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g1cb84a6f029_0_4"/>
          <p:cNvSpPr txBox="1"/>
          <p:nvPr>
            <p:ph idx="1" type="body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b="1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98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970">
          <p15:clr>
            <a:srgbClr val="FA7B17"/>
          </p15:clr>
        </p15:guide>
        <p15:guide id="4" pos="4709">
          <p15:clr>
            <a:srgbClr val="FA7B17"/>
          </p15:clr>
        </p15:guide>
        <p15:guide id="5" orient="horz" pos="2507">
          <p15:clr>
            <a:srgbClr val="FA7B17"/>
          </p15:clr>
        </p15:guide>
        <p15:guide id="6" orient="horz" pos="128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800"/>
              <a:buFont typeface="Calibri"/>
              <a:buChar char="●"/>
              <a:defRPr b="0" i="0" sz="18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g207916c7f0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207916c7f01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207916c7f01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07916c7f01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07916c7f01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g207916c7f01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207916c7f01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g207916c7f01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207916c7f01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207916c7f01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207916c7f01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207916c7f01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207916c7f01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