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8" r:id="rId4"/>
    <p:sldId id="264" r:id="rId5"/>
    <p:sldId id="259" r:id="rId6"/>
    <p:sldId id="266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A4A52-D252-4442-B0F5-48D82A82A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016B2D8-ABD2-47BB-ADC3-FF859F5D78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C3B1C4-E2A3-4AD4-B43F-331DA2166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6760-AA4B-46C0-9CF2-DACCB4FE3DF7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D5B825-5A27-4B71-AB1B-D6703537B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7E3B8D-7E2F-4FAE-AA3A-E18A33F2D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67E7-2F78-4091-B423-AEE19C4159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426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9950D9-4E44-4C88-96BF-F2A9C232A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B460EE9-574B-4764-836A-C7DAEB177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CB4A8C-5DD1-4BD8-9D6D-3CA1CF250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6760-AA4B-46C0-9CF2-DACCB4FE3DF7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ED3ED7-3C96-4D17-BC23-BD6ECD606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26FC1D-06CE-4AA7-ACA1-8464E50C2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67E7-2F78-4091-B423-AEE19C4159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526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CBA96E6-3D55-4481-9EAE-C4AA98008E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733608D-4042-4C92-86CE-9896A8223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84A08F-693D-43C0-985E-6A6139DAA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6760-AA4B-46C0-9CF2-DACCB4FE3DF7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A429B0-EA69-4958-B07E-BEB821D53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E17453-0941-46FE-A6C8-C140D36C1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67E7-2F78-4091-B423-AEE19C4159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849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7B70F5-8649-4FBF-8812-AABFC5B9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CFCE02-38A6-49DB-A248-ADD01C758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63138A-27F9-4B99-B015-1EDF38D37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6760-AA4B-46C0-9CF2-DACCB4FE3DF7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D34F1A-749A-4CA7-89AB-21175BA58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DC1958-1687-464C-ABA1-CC9E715D5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67E7-2F78-4091-B423-AEE19C4159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871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F49FE0-F27D-415B-BFC6-1B93F98EA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992608-F5A9-4DDA-85FA-433674198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23B687-F799-4961-A04A-0B83445DC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6760-AA4B-46C0-9CF2-DACCB4FE3DF7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48F767-C8E0-4266-9546-366FFF1C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53F5B1-D06F-4F62-98C4-0EE9B9B0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67E7-2F78-4091-B423-AEE19C4159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694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80DCE4-0C3F-46F2-9F87-208EDBD09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5F1063-BD42-459A-8628-489191C610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76D783B-3624-4ECA-BD6F-78C12AEB7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C3CF7B0-678A-4707-8F32-F517D47F7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6760-AA4B-46C0-9CF2-DACCB4FE3DF7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25C00D-8BB4-48F7-9AD3-B0908D1B0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918E53-8CFF-44A7-B0B9-2F658686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67E7-2F78-4091-B423-AEE19C4159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2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2175D2-1B2C-4981-947C-29F88EBB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4D3105-13C4-419F-94FA-951B8D9B4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F398897-F425-4AA5-A11E-23D62D5A0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6B6CB6E-BC75-409A-A304-F1E8F809F5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79CABF4-4E89-4AFB-807E-3250062DE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4E0BC55-E8A2-4434-AD67-5D6CC3D86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6760-AA4B-46C0-9CF2-DACCB4FE3DF7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BC5D5E8-F245-4BE1-BA12-7D0277A4A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812DA69-2EB2-4C6D-8FE3-5C7C82658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67E7-2F78-4091-B423-AEE19C4159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764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76410C-2EEF-4048-8A7E-6D03CA2B7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2DDBF5C-662D-4E72-9CFC-1B2757E0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6760-AA4B-46C0-9CF2-DACCB4FE3DF7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B3F8F28-1ED3-4ED2-AEE5-1275442C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3BDD7F4-A128-4B1F-ADBF-BF1BE505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67E7-2F78-4091-B423-AEE19C4159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03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6AA28B-4909-424F-BD6F-CA302E31F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6760-AA4B-46C0-9CF2-DACCB4FE3DF7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D536B43-C4BD-4509-9E63-195D4A76E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E1DDD2-DB3C-441B-9A5C-1829E03E7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67E7-2F78-4091-B423-AEE19C4159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74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D6B82B-9C7D-41A4-8209-C9C80FFB8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A9AAE4-7B2F-4F19-947C-6843FDD67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BA64FC-AC5C-4F6A-A8AE-B3A88A835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374BD0-D510-4479-A491-04B6F63FD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6760-AA4B-46C0-9CF2-DACCB4FE3DF7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42A9A5-8EC7-41C9-BA0B-6C8C09DA1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C30C43-AE83-41EA-B9B7-75E237D62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67E7-2F78-4091-B423-AEE19C4159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11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3B0ADA-B7B7-448B-99F7-C0EAF73D5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B8C0C74-C31C-4D35-88E9-7F2189D144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BE1A3AF-9423-4BDC-BF23-9CEB8C750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F002415-516E-4F03-AB46-4E030E674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6760-AA4B-46C0-9CF2-DACCB4FE3DF7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E15751-BBB3-45B2-9779-43EC4F5B2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F5718D2-57EF-486E-AC90-5AC2F5C76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67E7-2F78-4091-B423-AEE19C4159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11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8696190-36DF-4DF8-A352-8863AA536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93B6CE-96EC-4B0A-8A1D-5368E2976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526EF5-6F47-4C94-A3E9-FC6C640DE6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06760-AA4B-46C0-9CF2-DACCB4FE3DF7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53144C-1C79-40D8-B322-4C38EBD78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9A0735-12CD-45AA-93F2-7A575818C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F67E7-2F78-4091-B423-AEE19C4159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91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6689DD-E2F0-4A9F-8882-6E8A2CB88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473BD325-0F3D-4098-9AF8-BD0797373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0386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val="150825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FA660A-03FA-4492-BE46-E74B0FB8A0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DD3A0FB-63B6-44D4-8843-0B34E40DFE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200CA0-1D3C-4763-8DDE-82A73536D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3341"/>
            <a:ext cx="12192000" cy="812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725BE3-BE23-47AB-B77C-F912F60C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4CF7F60B-0E50-4861-BDF1-D5918AFEE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1280"/>
            <a:ext cx="12223399" cy="8144228"/>
          </a:xfrm>
        </p:spPr>
      </p:pic>
    </p:spTree>
    <p:extLst>
      <p:ext uri="{BB962C8B-B14F-4D97-AF65-F5344CB8AC3E}">
        <p14:creationId xmlns:p14="http://schemas.microsoft.com/office/powerpoint/2010/main" val="171360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FA660A-03FA-4492-BE46-E74B0FB8A0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DD3A0FB-63B6-44D4-8843-0B34E40DFE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17A72F-39C3-435B-8320-6008587D6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2654"/>
            <a:ext cx="12192000" cy="812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4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6689DD-E2F0-4A9F-8882-6E8A2CB88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C4007A-DB11-4537-A41E-31B4F3606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00DE0E-7A0B-45A3-AAFA-8F012DFD2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310"/>
            <a:ext cx="12192000" cy="81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0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6689DD-E2F0-4A9F-8882-6E8A2CB88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7BB2AB5A-A098-47DD-BE36-07EFE74AA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1" y="-508000"/>
            <a:ext cx="12219861" cy="8146574"/>
          </a:xfrm>
        </p:spPr>
      </p:pic>
    </p:spTree>
    <p:extLst>
      <p:ext uri="{BB962C8B-B14F-4D97-AF65-F5344CB8AC3E}">
        <p14:creationId xmlns:p14="http://schemas.microsoft.com/office/powerpoint/2010/main" val="263778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26E060-CE82-434B-B7B3-346E9AED4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0E058F9A-931B-41E1-A5A9-1D0C2A318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9527"/>
            <a:ext cx="12265581" cy="8177054"/>
          </a:xfrm>
        </p:spPr>
      </p:pic>
    </p:spTree>
    <p:extLst>
      <p:ext uri="{BB962C8B-B14F-4D97-AF65-F5344CB8AC3E}">
        <p14:creationId xmlns:p14="http://schemas.microsoft.com/office/powerpoint/2010/main" val="163974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175AF6-FC0C-4729-9E45-D7BDEC668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135D067D-61C0-4761-A43A-AD29F31A7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60"/>
            <a:ext cx="12192000" cy="8123308"/>
          </a:xfrm>
        </p:spPr>
      </p:pic>
    </p:spTree>
    <p:extLst>
      <p:ext uri="{BB962C8B-B14F-4D97-AF65-F5344CB8AC3E}">
        <p14:creationId xmlns:p14="http://schemas.microsoft.com/office/powerpoint/2010/main" val="186160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D757F9-6817-40F4-984E-DDD433DFE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E215565-EF71-4844-8288-CE0242475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12253896" cy="8164548"/>
          </a:xfrm>
        </p:spPr>
      </p:pic>
    </p:spTree>
    <p:extLst>
      <p:ext uri="{BB962C8B-B14F-4D97-AF65-F5344CB8AC3E}">
        <p14:creationId xmlns:p14="http://schemas.microsoft.com/office/powerpoint/2010/main" val="184726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4714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Bankier</dc:creator>
  <cp:lastModifiedBy>Stuart Lee</cp:lastModifiedBy>
  <cp:revision>9</cp:revision>
  <dcterms:created xsi:type="dcterms:W3CDTF">2020-03-23T09:23:43Z</dcterms:created>
  <dcterms:modified xsi:type="dcterms:W3CDTF">2020-05-18T08:12:15Z</dcterms:modified>
</cp:coreProperties>
</file>